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6" r:id="rId6"/>
    <p:sldId id="264" r:id="rId7"/>
    <p:sldId id="267" r:id="rId8"/>
    <p:sldId id="270" r:id="rId9"/>
    <p:sldId id="268" r:id="rId10"/>
    <p:sldId id="271" r:id="rId11"/>
    <p:sldId id="269" r:id="rId12"/>
    <p:sldId id="272" r:id="rId13"/>
    <p:sldId id="273" r:id="rId14"/>
    <p:sldId id="262"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Noto Sans" panose="020B0604020202020204" charset="0"/>
      <p:regular r:id="rId21"/>
      <p:bold r:id="rId22"/>
      <p:italic r:id="rId23"/>
      <p:boldItalic r:id="rId24"/>
    </p:embeddedFont>
    <p:embeddedFont>
      <p:font typeface="Oswald" panose="020B0604020202020204" charset="-7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qRw0Pyoubd9c7dblA3gsWpAx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ullapa"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838199" y="1707310"/>
            <a:ext cx="8875644"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7200"/>
              <a:buFont typeface="Oswald"/>
              <a:buNone/>
              <a:defRPr sz="7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838199" y="4186985"/>
            <a:ext cx="8875643" cy="36512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Clr>
                <a:schemeClr val="accent1"/>
              </a:buClr>
              <a:buSzPts val="2000"/>
              <a:buNone/>
              <a:defRPr sz="2000" cap="none">
                <a:solidFill>
                  <a:schemeClr val="accent1"/>
                </a:solidFill>
                <a:latin typeface="Oswald"/>
                <a:ea typeface="Oswald"/>
                <a:cs typeface="Oswald"/>
                <a:sym typeface="Oswald"/>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Clr>
                <a:schemeClr val="accent1"/>
              </a:buClr>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9"/>
          <p:cNvPicPr preferRelativeResize="0"/>
          <p:nvPr/>
        </p:nvPicPr>
        <p:blipFill rotWithShape="1">
          <a:blip r:embed="rId3">
            <a:alphaModFix/>
          </a:blip>
          <a:srcRect/>
          <a:stretch/>
        </p:blipFill>
        <p:spPr>
          <a:xfrm>
            <a:off x="838199" y="430568"/>
            <a:ext cx="1796826" cy="477206"/>
          </a:xfrm>
          <a:prstGeom prst="rect">
            <a:avLst/>
          </a:prstGeom>
          <a:noFill/>
          <a:ln>
            <a:noFill/>
          </a:ln>
        </p:spPr>
      </p:pic>
      <p:sp>
        <p:nvSpPr>
          <p:cNvPr id="19" name="Google Shape;19;p9"/>
          <p:cNvSpPr txBox="1">
            <a:spLocks noGrp="1"/>
          </p:cNvSpPr>
          <p:nvPr>
            <p:ph type="dt" idx="10"/>
          </p:nvPr>
        </p:nvSpPr>
        <p:spPr>
          <a:xfrm>
            <a:off x="838200" y="60151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ftr" idx="11"/>
          </p:nvPr>
        </p:nvSpPr>
        <p:spPr>
          <a:xfrm>
            <a:off x="4251213" y="60151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sldNum" idx="12"/>
          </p:nvPr>
        </p:nvSpPr>
        <p:spPr>
          <a:xfrm>
            <a:off x="9035826" y="60151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evads">
  <p:cSld name="Ievads">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10"/>
          <p:cNvSpPr txBox="1">
            <a:spLocks noGrp="1"/>
          </p:cNvSpPr>
          <p:nvPr>
            <p:ph type="title"/>
          </p:nvPr>
        </p:nvSpPr>
        <p:spPr>
          <a:xfrm>
            <a:off x="1369327" y="2229272"/>
            <a:ext cx="9453348" cy="106707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6600"/>
              <a:buFont typeface="Oswald"/>
              <a:buNone/>
              <a:defRPr sz="6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0"/>
          <p:cNvSpPr txBox="1">
            <a:spLocks noGrp="1"/>
          </p:cNvSpPr>
          <p:nvPr>
            <p:ph type="body" idx="1"/>
          </p:nvPr>
        </p:nvSpPr>
        <p:spPr>
          <a:xfrm>
            <a:off x="1369327" y="3344112"/>
            <a:ext cx="9453348" cy="1296537"/>
          </a:xfrm>
          <a:prstGeom prst="rect">
            <a:avLst/>
          </a:prstGeom>
          <a:noFill/>
          <a:ln>
            <a:noFill/>
          </a:ln>
        </p:spPr>
        <p:txBody>
          <a:bodyPr spcFirstLastPara="1" wrap="square" lIns="91425" tIns="45700" rIns="91425" bIns="45700" anchor="t" anchorCtr="0">
            <a:normAutofit/>
          </a:bodyPr>
          <a:lstStyle>
            <a:lvl1pPr marL="457200" lvl="0" indent="-228600" algn="ctr">
              <a:lnSpc>
                <a:spcPct val="127272"/>
              </a:lnSpc>
              <a:spcBef>
                <a:spcPts val="1000"/>
              </a:spcBef>
              <a:spcAft>
                <a:spcPts val="0"/>
              </a:spcAft>
              <a:buClr>
                <a:schemeClr val="dk2"/>
              </a:buClr>
              <a:buSzPts val="2200"/>
              <a:buNone/>
              <a:defRPr sz="2200">
                <a:solidFill>
                  <a:schemeClr val="dk2"/>
                </a:solidFill>
              </a:defRPr>
            </a:lvl1pPr>
            <a:lvl2pPr marL="914400" lvl="1" indent="-381000" algn="ctr">
              <a:lnSpc>
                <a:spcPct val="100000"/>
              </a:lnSpc>
              <a:spcBef>
                <a:spcPts val="500"/>
              </a:spcBef>
              <a:spcAft>
                <a:spcPts val="0"/>
              </a:spcAft>
              <a:buSzPts val="2400"/>
              <a:buChar char="‣"/>
              <a:defRPr sz="2400"/>
            </a:lvl2pPr>
            <a:lvl3pPr marL="1371600" lvl="2" indent="-355600" algn="ctr">
              <a:lnSpc>
                <a:spcPct val="100000"/>
              </a:lnSpc>
              <a:spcBef>
                <a:spcPts val="500"/>
              </a:spcBef>
              <a:spcAft>
                <a:spcPts val="0"/>
              </a:spcAft>
              <a:buClr>
                <a:schemeClr val="accent1"/>
              </a:buClr>
              <a:buSzPts val="2000"/>
              <a:buChar char="•"/>
              <a:defRPr sz="2000"/>
            </a:lvl3pPr>
            <a:lvl4pPr marL="1828800" lvl="3" indent="-342900" algn="ctr">
              <a:lnSpc>
                <a:spcPct val="100000"/>
              </a:lnSpc>
              <a:spcBef>
                <a:spcPts val="500"/>
              </a:spcBef>
              <a:spcAft>
                <a:spcPts val="0"/>
              </a:spcAft>
              <a:buSzPts val="1800"/>
              <a:buChar char="•"/>
              <a:defRPr sz="1800"/>
            </a:lvl4pPr>
            <a:lvl5pPr marL="2286000" lvl="4" indent="-342900" algn="ctr">
              <a:lnSpc>
                <a:spcPct val="10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 name="Google Shape;25;p10"/>
          <p:cNvPicPr preferRelativeResize="0"/>
          <p:nvPr/>
        </p:nvPicPr>
        <p:blipFill rotWithShape="1">
          <a:blip r:embed="rId3">
            <a:alphaModFix/>
          </a:blip>
          <a:srcRect/>
          <a:stretch/>
        </p:blipFill>
        <p:spPr>
          <a:xfrm>
            <a:off x="838199" y="430568"/>
            <a:ext cx="1796826" cy="477206"/>
          </a:xfrm>
          <a:prstGeom prst="rect">
            <a:avLst/>
          </a:prstGeom>
          <a:noFill/>
          <a:ln>
            <a:noFill/>
          </a:ln>
        </p:spPr>
      </p:pic>
      <p:sp>
        <p:nvSpPr>
          <p:cNvPr id="26" name="Google Shape;26;p10"/>
          <p:cNvSpPr txBox="1">
            <a:spLocks noGrp="1"/>
          </p:cNvSpPr>
          <p:nvPr>
            <p:ph type="dt" idx="10"/>
          </p:nvPr>
        </p:nvSpPr>
        <p:spPr>
          <a:xfrm>
            <a:off x="838200" y="60151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251213" y="60151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9035826" y="60151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10"/>
          <p:cNvSpPr txBox="1">
            <a:spLocks noGrp="1"/>
          </p:cNvSpPr>
          <p:nvPr>
            <p:ph type="body" idx="2"/>
          </p:nvPr>
        </p:nvSpPr>
        <p:spPr>
          <a:xfrm>
            <a:off x="1369327" y="1711147"/>
            <a:ext cx="9453348" cy="414796"/>
          </a:xfrm>
          <a:prstGeom prst="rect">
            <a:avLst/>
          </a:prstGeom>
          <a:noFill/>
          <a:ln>
            <a:noFill/>
          </a:ln>
        </p:spPr>
        <p:txBody>
          <a:bodyPr spcFirstLastPara="1" wrap="square" lIns="91425" tIns="45700" rIns="91425" bIns="45700" anchor="ctr" anchorCtr="0">
            <a:noAutofit/>
          </a:bodyPr>
          <a:lstStyle>
            <a:lvl1pPr marL="457200" lvl="0" indent="-228600" algn="ctr">
              <a:lnSpc>
                <a:spcPct val="112500"/>
              </a:lnSpc>
              <a:spcBef>
                <a:spcPts val="1000"/>
              </a:spcBef>
              <a:spcAft>
                <a:spcPts val="0"/>
              </a:spcAft>
              <a:buClr>
                <a:schemeClr val="accent1"/>
              </a:buClr>
              <a:buSzPts val="2400"/>
              <a:buNone/>
              <a:defRPr sz="2400" cap="none">
                <a:solidFill>
                  <a:schemeClr val="accent1"/>
                </a:solidFill>
                <a:latin typeface="Oswald"/>
                <a:ea typeface="Oswald"/>
                <a:cs typeface="Oswald"/>
                <a:sym typeface="Oswald"/>
              </a:defRPr>
            </a:lvl1pPr>
            <a:lvl2pPr marL="914400" lvl="1" indent="-381000" algn="ctr">
              <a:lnSpc>
                <a:spcPct val="100000"/>
              </a:lnSpc>
              <a:spcBef>
                <a:spcPts val="500"/>
              </a:spcBef>
              <a:spcAft>
                <a:spcPts val="0"/>
              </a:spcAft>
              <a:buSzPts val="2400"/>
              <a:buChar char="‣"/>
              <a:defRPr sz="2400"/>
            </a:lvl2pPr>
            <a:lvl3pPr marL="1371600" lvl="2" indent="-355600" algn="ctr">
              <a:lnSpc>
                <a:spcPct val="100000"/>
              </a:lnSpc>
              <a:spcBef>
                <a:spcPts val="500"/>
              </a:spcBef>
              <a:spcAft>
                <a:spcPts val="0"/>
              </a:spcAft>
              <a:buClr>
                <a:schemeClr val="accent1"/>
              </a:buClr>
              <a:buSzPts val="2000"/>
              <a:buChar char="•"/>
              <a:defRPr sz="2000"/>
            </a:lvl3pPr>
            <a:lvl4pPr marL="1828800" lvl="3" indent="-342900" algn="ctr">
              <a:lnSpc>
                <a:spcPct val="100000"/>
              </a:lnSpc>
              <a:spcBef>
                <a:spcPts val="500"/>
              </a:spcBef>
              <a:spcAft>
                <a:spcPts val="0"/>
              </a:spcAft>
              <a:buSzPts val="1800"/>
              <a:buChar char="•"/>
              <a:defRPr sz="1800"/>
            </a:lvl4pPr>
            <a:lvl5pPr marL="2286000" lvl="4" indent="-342900" algn="ctr">
              <a:lnSpc>
                <a:spcPct val="10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ktors">
  <p:cSld name="Lektors">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11"/>
          <p:cNvSpPr txBox="1">
            <a:spLocks noGrp="1"/>
          </p:cNvSpPr>
          <p:nvPr>
            <p:ph type="dt" idx="10"/>
          </p:nvPr>
        </p:nvSpPr>
        <p:spPr>
          <a:xfrm>
            <a:off x="838200" y="60151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ftr" idx="11"/>
          </p:nvPr>
        </p:nvSpPr>
        <p:spPr>
          <a:xfrm>
            <a:off x="4251213" y="60151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1"/>
          <p:cNvSpPr txBox="1">
            <a:spLocks noGrp="1"/>
          </p:cNvSpPr>
          <p:nvPr>
            <p:ph type="sldNum" idx="12"/>
          </p:nvPr>
        </p:nvSpPr>
        <p:spPr>
          <a:xfrm>
            <a:off x="9035826" y="60151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11"/>
          <p:cNvPicPr preferRelativeResize="0"/>
          <p:nvPr/>
        </p:nvPicPr>
        <p:blipFill rotWithShape="1">
          <a:blip r:embed="rId3">
            <a:alphaModFix/>
          </a:blip>
          <a:srcRect/>
          <a:stretch/>
        </p:blipFill>
        <p:spPr>
          <a:xfrm>
            <a:off x="9982200" y="430568"/>
            <a:ext cx="1796826" cy="477206"/>
          </a:xfrm>
          <a:prstGeom prst="rect">
            <a:avLst/>
          </a:prstGeom>
          <a:noFill/>
          <a:ln>
            <a:noFill/>
          </a:ln>
        </p:spPr>
      </p:pic>
      <p:sp>
        <p:nvSpPr>
          <p:cNvPr id="35" name="Google Shape;35;p11"/>
          <p:cNvSpPr txBox="1">
            <a:spLocks noGrp="1"/>
          </p:cNvSpPr>
          <p:nvPr>
            <p:ph type="title"/>
          </p:nvPr>
        </p:nvSpPr>
        <p:spPr>
          <a:xfrm>
            <a:off x="838199" y="907775"/>
            <a:ext cx="9144001" cy="10273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5400"/>
              <a:buFont typeface="Oswald"/>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1"/>
          <p:cNvSpPr/>
          <p:nvPr/>
        </p:nvSpPr>
        <p:spPr>
          <a:xfrm>
            <a:off x="7664226" y="2159324"/>
            <a:ext cx="4114800" cy="3479476"/>
          </a:xfrm>
          <a:prstGeom prst="roundRect">
            <a:avLst>
              <a:gd name="adj" fmla="val 1396"/>
            </a:avLst>
          </a:prstGeom>
          <a:solidFill>
            <a:schemeClr val="lt1"/>
          </a:solidFill>
          <a:ln>
            <a:noFill/>
          </a:ln>
          <a:effectLst>
            <a:outerShdw blurRad="355600" dist="266700" dir="5400000" sx="95000" sy="95000" algn="t" rotWithShape="0">
              <a:schemeClr val="dk1">
                <a:alpha val="20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Noto Sans"/>
              <a:ea typeface="Noto Sans"/>
              <a:cs typeface="Noto Sans"/>
              <a:sym typeface="Noto Sans"/>
            </a:endParaRPr>
          </a:p>
        </p:txBody>
      </p:sp>
      <p:sp>
        <p:nvSpPr>
          <p:cNvPr id="37" name="Google Shape;37;p11"/>
          <p:cNvSpPr txBox="1"/>
          <p:nvPr/>
        </p:nvSpPr>
        <p:spPr>
          <a:xfrm>
            <a:off x="8704656" y="2586249"/>
            <a:ext cx="2756870" cy="34068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Oswald"/>
              <a:buNone/>
            </a:pPr>
            <a:r>
              <a:rPr lang="en-US" sz="1800" b="0" i="0" u="none" strike="noStrike" cap="none">
                <a:solidFill>
                  <a:schemeClr val="dk1"/>
                </a:solidFill>
                <a:latin typeface="Oswald"/>
                <a:ea typeface="Oswald"/>
                <a:cs typeface="Oswald"/>
                <a:sym typeface="Oswald"/>
              </a:rPr>
              <a:t>IZGLĪTĪBA / PIEREDZE</a:t>
            </a:r>
            <a:endParaRPr/>
          </a:p>
        </p:txBody>
      </p:sp>
      <p:pic>
        <p:nvPicPr>
          <p:cNvPr id="38" name="Google Shape;38;p11"/>
          <p:cNvPicPr preferRelativeResize="0"/>
          <p:nvPr/>
        </p:nvPicPr>
        <p:blipFill rotWithShape="1">
          <a:blip r:embed="rId4">
            <a:alphaModFix/>
          </a:blip>
          <a:srcRect/>
          <a:stretch/>
        </p:blipFill>
        <p:spPr>
          <a:xfrm>
            <a:off x="7926945" y="2372950"/>
            <a:ext cx="698501" cy="698501"/>
          </a:xfrm>
          <a:prstGeom prst="rect">
            <a:avLst/>
          </a:prstGeom>
          <a:noFill/>
          <a:ln>
            <a:noFill/>
          </a:ln>
        </p:spPr>
      </p:pic>
      <p:sp>
        <p:nvSpPr>
          <p:cNvPr id="39" name="Google Shape;39;p11"/>
          <p:cNvSpPr/>
          <p:nvPr/>
        </p:nvSpPr>
        <p:spPr>
          <a:xfrm>
            <a:off x="963929" y="1866154"/>
            <a:ext cx="1165861" cy="68953"/>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Noto Sans"/>
              <a:ea typeface="Noto Sans"/>
              <a:cs typeface="Noto Sans"/>
              <a:sym typeface="Noto Sans"/>
            </a:endParaRPr>
          </a:p>
        </p:txBody>
      </p:sp>
      <p:sp>
        <p:nvSpPr>
          <p:cNvPr id="40" name="Google Shape;40;p11"/>
          <p:cNvSpPr txBox="1">
            <a:spLocks noGrp="1"/>
          </p:cNvSpPr>
          <p:nvPr>
            <p:ph type="body" idx="1"/>
          </p:nvPr>
        </p:nvSpPr>
        <p:spPr>
          <a:xfrm>
            <a:off x="841284" y="3071451"/>
            <a:ext cx="3000561" cy="2485883"/>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800"/>
              <a:buNone/>
              <a:defRPr sz="1800">
                <a:solidFill>
                  <a:schemeClr val="dk1"/>
                </a:solidFill>
              </a:defRPr>
            </a:lvl1pPr>
            <a:lvl2pPr marL="914400" lvl="1" indent="-381000" algn="ctr">
              <a:lnSpc>
                <a:spcPct val="100000"/>
              </a:lnSpc>
              <a:spcBef>
                <a:spcPts val="500"/>
              </a:spcBef>
              <a:spcAft>
                <a:spcPts val="0"/>
              </a:spcAft>
              <a:buSzPts val="2400"/>
              <a:buChar char="‣"/>
              <a:defRPr sz="2400"/>
            </a:lvl2pPr>
            <a:lvl3pPr marL="1371600" lvl="2" indent="-355600" algn="ctr">
              <a:lnSpc>
                <a:spcPct val="100000"/>
              </a:lnSpc>
              <a:spcBef>
                <a:spcPts val="500"/>
              </a:spcBef>
              <a:spcAft>
                <a:spcPts val="0"/>
              </a:spcAft>
              <a:buClr>
                <a:schemeClr val="accent1"/>
              </a:buClr>
              <a:buSzPts val="2000"/>
              <a:buChar char="•"/>
              <a:defRPr sz="2000"/>
            </a:lvl3pPr>
            <a:lvl4pPr marL="1828800" lvl="3" indent="-342900" algn="ctr">
              <a:lnSpc>
                <a:spcPct val="100000"/>
              </a:lnSpc>
              <a:spcBef>
                <a:spcPts val="500"/>
              </a:spcBef>
              <a:spcAft>
                <a:spcPts val="0"/>
              </a:spcAft>
              <a:buSzPts val="1800"/>
              <a:buChar char="•"/>
              <a:defRPr sz="1800"/>
            </a:lvl4pPr>
            <a:lvl5pPr marL="2286000" lvl="4" indent="-342900" algn="ctr">
              <a:lnSpc>
                <a:spcPct val="10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1"/>
          <p:cNvSpPr txBox="1">
            <a:spLocks noGrp="1"/>
          </p:cNvSpPr>
          <p:nvPr>
            <p:ph type="body" idx="2"/>
          </p:nvPr>
        </p:nvSpPr>
        <p:spPr>
          <a:xfrm>
            <a:off x="4254152" y="3071451"/>
            <a:ext cx="3000561" cy="2485883"/>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1800"/>
              <a:buNone/>
              <a:defRPr sz="1800">
                <a:solidFill>
                  <a:schemeClr val="dk1"/>
                </a:solidFill>
              </a:defRPr>
            </a:lvl1pPr>
            <a:lvl2pPr marL="914400" lvl="1" indent="-381000" algn="ctr">
              <a:lnSpc>
                <a:spcPct val="100000"/>
              </a:lnSpc>
              <a:spcBef>
                <a:spcPts val="500"/>
              </a:spcBef>
              <a:spcAft>
                <a:spcPts val="0"/>
              </a:spcAft>
              <a:buSzPts val="2400"/>
              <a:buChar char="‣"/>
              <a:defRPr sz="2400"/>
            </a:lvl2pPr>
            <a:lvl3pPr marL="1371600" lvl="2" indent="-355600" algn="ctr">
              <a:lnSpc>
                <a:spcPct val="100000"/>
              </a:lnSpc>
              <a:spcBef>
                <a:spcPts val="500"/>
              </a:spcBef>
              <a:spcAft>
                <a:spcPts val="0"/>
              </a:spcAft>
              <a:buClr>
                <a:schemeClr val="accent1"/>
              </a:buClr>
              <a:buSzPts val="2000"/>
              <a:buChar char="•"/>
              <a:defRPr sz="2000"/>
            </a:lvl3pPr>
            <a:lvl4pPr marL="1828800" lvl="3" indent="-342900" algn="ctr">
              <a:lnSpc>
                <a:spcPct val="100000"/>
              </a:lnSpc>
              <a:spcBef>
                <a:spcPts val="500"/>
              </a:spcBef>
              <a:spcAft>
                <a:spcPts val="0"/>
              </a:spcAft>
              <a:buSzPts val="1800"/>
              <a:buChar char="•"/>
              <a:defRPr sz="1800"/>
            </a:lvl4pPr>
            <a:lvl5pPr marL="2286000" lvl="4" indent="-342900" algn="ctr">
              <a:lnSpc>
                <a:spcPct val="10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
          <p:cNvSpPr txBox="1">
            <a:spLocks noGrp="1"/>
          </p:cNvSpPr>
          <p:nvPr>
            <p:ph type="body" idx="3"/>
          </p:nvPr>
        </p:nvSpPr>
        <p:spPr>
          <a:xfrm>
            <a:off x="841283" y="2451219"/>
            <a:ext cx="3000561" cy="541961"/>
          </a:xfrm>
          <a:prstGeom prst="rect">
            <a:avLst/>
          </a:prstGeom>
          <a:noFill/>
          <a:ln>
            <a:noFill/>
          </a:ln>
        </p:spPr>
        <p:txBody>
          <a:bodyPr spcFirstLastPara="1" wrap="square" lIns="91425" tIns="45700" rIns="91425" bIns="45700" anchor="ctr" anchorCtr="0">
            <a:noAutofit/>
          </a:bodyPr>
          <a:lstStyle>
            <a:lvl1pPr marL="457200" lvl="0" indent="-228600" algn="l">
              <a:lnSpc>
                <a:spcPct val="96428"/>
              </a:lnSpc>
              <a:spcBef>
                <a:spcPts val="1000"/>
              </a:spcBef>
              <a:spcAft>
                <a:spcPts val="0"/>
              </a:spcAft>
              <a:buClr>
                <a:schemeClr val="accent1"/>
              </a:buClr>
              <a:buSzPts val="2800"/>
              <a:buNone/>
              <a:defRPr sz="2800" cap="none">
                <a:solidFill>
                  <a:schemeClr val="accent1"/>
                </a:solidFill>
                <a:latin typeface="Oswald"/>
                <a:ea typeface="Oswald"/>
                <a:cs typeface="Oswald"/>
                <a:sym typeface="Oswald"/>
              </a:defRPr>
            </a:lvl1pPr>
            <a:lvl2pPr marL="914400" lvl="1" indent="-381000" algn="ctr">
              <a:lnSpc>
                <a:spcPct val="100000"/>
              </a:lnSpc>
              <a:spcBef>
                <a:spcPts val="500"/>
              </a:spcBef>
              <a:spcAft>
                <a:spcPts val="0"/>
              </a:spcAft>
              <a:buSzPts val="2400"/>
              <a:buChar char="‣"/>
              <a:defRPr sz="2400"/>
            </a:lvl2pPr>
            <a:lvl3pPr marL="1371600" lvl="2" indent="-355600" algn="ctr">
              <a:lnSpc>
                <a:spcPct val="100000"/>
              </a:lnSpc>
              <a:spcBef>
                <a:spcPts val="500"/>
              </a:spcBef>
              <a:spcAft>
                <a:spcPts val="0"/>
              </a:spcAft>
              <a:buClr>
                <a:schemeClr val="accent1"/>
              </a:buClr>
              <a:buSzPts val="2000"/>
              <a:buChar char="•"/>
              <a:defRPr sz="2000"/>
            </a:lvl3pPr>
            <a:lvl4pPr marL="1828800" lvl="3" indent="-342900" algn="ctr">
              <a:lnSpc>
                <a:spcPct val="100000"/>
              </a:lnSpc>
              <a:spcBef>
                <a:spcPts val="500"/>
              </a:spcBef>
              <a:spcAft>
                <a:spcPts val="0"/>
              </a:spcAft>
              <a:buSzPts val="1800"/>
              <a:buChar char="•"/>
              <a:defRPr sz="1800"/>
            </a:lvl4pPr>
            <a:lvl5pPr marL="2286000" lvl="4" indent="-342900" algn="ctr">
              <a:lnSpc>
                <a:spcPct val="10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1"/>
          <p:cNvSpPr txBox="1">
            <a:spLocks noGrp="1"/>
          </p:cNvSpPr>
          <p:nvPr>
            <p:ph type="body" idx="4"/>
          </p:nvPr>
        </p:nvSpPr>
        <p:spPr>
          <a:xfrm>
            <a:off x="4254152" y="2444393"/>
            <a:ext cx="3000561" cy="541961"/>
          </a:xfrm>
          <a:prstGeom prst="rect">
            <a:avLst/>
          </a:prstGeom>
          <a:noFill/>
          <a:ln>
            <a:noFill/>
          </a:ln>
        </p:spPr>
        <p:txBody>
          <a:bodyPr spcFirstLastPara="1" wrap="square" lIns="91425" tIns="45700" rIns="91425" bIns="45700" anchor="ctr" anchorCtr="0">
            <a:noAutofit/>
          </a:bodyPr>
          <a:lstStyle>
            <a:lvl1pPr marL="457200" lvl="0" indent="-228600" algn="l">
              <a:lnSpc>
                <a:spcPct val="96428"/>
              </a:lnSpc>
              <a:spcBef>
                <a:spcPts val="1000"/>
              </a:spcBef>
              <a:spcAft>
                <a:spcPts val="0"/>
              </a:spcAft>
              <a:buClr>
                <a:schemeClr val="accent1"/>
              </a:buClr>
              <a:buSzPts val="2800"/>
              <a:buNone/>
              <a:defRPr sz="2800" cap="none">
                <a:solidFill>
                  <a:schemeClr val="accent1"/>
                </a:solidFill>
                <a:latin typeface="Oswald"/>
                <a:ea typeface="Oswald"/>
                <a:cs typeface="Oswald"/>
                <a:sym typeface="Oswald"/>
              </a:defRPr>
            </a:lvl1pPr>
            <a:lvl2pPr marL="914400" lvl="1" indent="-381000" algn="ctr">
              <a:lnSpc>
                <a:spcPct val="100000"/>
              </a:lnSpc>
              <a:spcBef>
                <a:spcPts val="500"/>
              </a:spcBef>
              <a:spcAft>
                <a:spcPts val="0"/>
              </a:spcAft>
              <a:buSzPts val="2400"/>
              <a:buChar char="‣"/>
              <a:defRPr sz="2400"/>
            </a:lvl2pPr>
            <a:lvl3pPr marL="1371600" lvl="2" indent="-355600" algn="ctr">
              <a:lnSpc>
                <a:spcPct val="100000"/>
              </a:lnSpc>
              <a:spcBef>
                <a:spcPts val="500"/>
              </a:spcBef>
              <a:spcAft>
                <a:spcPts val="0"/>
              </a:spcAft>
              <a:buClr>
                <a:schemeClr val="accent1"/>
              </a:buClr>
              <a:buSzPts val="2000"/>
              <a:buChar char="•"/>
              <a:defRPr sz="2000"/>
            </a:lvl3pPr>
            <a:lvl4pPr marL="1828800" lvl="3" indent="-342900" algn="ctr">
              <a:lnSpc>
                <a:spcPct val="100000"/>
              </a:lnSpc>
              <a:spcBef>
                <a:spcPts val="500"/>
              </a:spcBef>
              <a:spcAft>
                <a:spcPts val="0"/>
              </a:spcAft>
              <a:buSzPts val="1800"/>
              <a:buChar char="•"/>
              <a:defRPr sz="1800"/>
            </a:lvl4pPr>
            <a:lvl5pPr marL="2286000" lvl="4" indent="-342900" algn="ctr">
              <a:lnSpc>
                <a:spcPct val="10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5"/>
          </p:nvPr>
        </p:nvSpPr>
        <p:spPr>
          <a:xfrm>
            <a:off x="7926945" y="3186657"/>
            <a:ext cx="3534581" cy="2197385"/>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600"/>
              </a:spcBef>
              <a:spcAft>
                <a:spcPts val="0"/>
              </a:spcAft>
              <a:buClr>
                <a:schemeClr val="accent1"/>
              </a:buClr>
              <a:buSzPts val="1400"/>
              <a:buFont typeface="Arial"/>
              <a:buChar char="•"/>
              <a:defRPr sz="1400">
                <a:solidFill>
                  <a:schemeClr val="dk2"/>
                </a:solidFill>
              </a:defRPr>
            </a:lvl1pPr>
            <a:lvl2pPr marL="914400" lvl="1" indent="-381000" algn="ctr">
              <a:lnSpc>
                <a:spcPct val="100000"/>
              </a:lnSpc>
              <a:spcBef>
                <a:spcPts val="500"/>
              </a:spcBef>
              <a:spcAft>
                <a:spcPts val="0"/>
              </a:spcAft>
              <a:buSzPts val="2400"/>
              <a:buChar char="‣"/>
              <a:defRPr sz="2400"/>
            </a:lvl2pPr>
            <a:lvl3pPr marL="1371600" lvl="2" indent="-355600" algn="ctr">
              <a:lnSpc>
                <a:spcPct val="100000"/>
              </a:lnSpc>
              <a:spcBef>
                <a:spcPts val="500"/>
              </a:spcBef>
              <a:spcAft>
                <a:spcPts val="0"/>
              </a:spcAft>
              <a:buClr>
                <a:schemeClr val="accent1"/>
              </a:buClr>
              <a:buSzPts val="2000"/>
              <a:buChar char="•"/>
              <a:defRPr sz="2000"/>
            </a:lvl3pPr>
            <a:lvl4pPr marL="1828800" lvl="3" indent="-342900" algn="ctr">
              <a:lnSpc>
                <a:spcPct val="100000"/>
              </a:lnSpc>
              <a:spcBef>
                <a:spcPts val="500"/>
              </a:spcBef>
              <a:spcAft>
                <a:spcPts val="0"/>
              </a:spcAft>
              <a:buSzPts val="1800"/>
              <a:buChar char="•"/>
              <a:defRPr sz="1800"/>
            </a:lvl4pPr>
            <a:lvl5pPr marL="2286000" lvl="4" indent="-342900" algn="ctr">
              <a:lnSpc>
                <a:spcPct val="10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1"/>
          <p:cNvSpPr txBox="1">
            <a:spLocks noGrp="1"/>
          </p:cNvSpPr>
          <p:nvPr>
            <p:ph type="body" idx="6"/>
          </p:nvPr>
        </p:nvSpPr>
        <p:spPr>
          <a:xfrm>
            <a:off x="841283" y="430568"/>
            <a:ext cx="9140917" cy="414796"/>
          </a:xfrm>
          <a:prstGeom prst="rect">
            <a:avLst/>
          </a:prstGeom>
          <a:noFill/>
          <a:ln>
            <a:noFill/>
          </a:ln>
        </p:spPr>
        <p:txBody>
          <a:bodyPr spcFirstLastPara="1" wrap="square" lIns="91425" tIns="45700" rIns="91425" bIns="45700" anchor="ctr" anchorCtr="0">
            <a:noAutofit/>
          </a:bodyPr>
          <a:lstStyle>
            <a:lvl1pPr marL="457200" lvl="0" indent="-228600" algn="l">
              <a:lnSpc>
                <a:spcPct val="135000"/>
              </a:lnSpc>
              <a:spcBef>
                <a:spcPts val="1000"/>
              </a:spcBef>
              <a:spcAft>
                <a:spcPts val="0"/>
              </a:spcAft>
              <a:buClr>
                <a:schemeClr val="accent1"/>
              </a:buClr>
              <a:buSzPts val="2000"/>
              <a:buNone/>
              <a:defRPr sz="2000" cap="none">
                <a:solidFill>
                  <a:schemeClr val="accent1"/>
                </a:solidFill>
                <a:latin typeface="Oswald"/>
                <a:ea typeface="Oswald"/>
                <a:cs typeface="Oswald"/>
                <a:sym typeface="Oswald"/>
              </a:defRPr>
            </a:lvl1pPr>
            <a:lvl2pPr marL="914400" lvl="1" indent="-381000" algn="ctr">
              <a:lnSpc>
                <a:spcPct val="100000"/>
              </a:lnSpc>
              <a:spcBef>
                <a:spcPts val="500"/>
              </a:spcBef>
              <a:spcAft>
                <a:spcPts val="0"/>
              </a:spcAft>
              <a:buSzPts val="2400"/>
              <a:buChar char="‣"/>
              <a:defRPr sz="2400"/>
            </a:lvl2pPr>
            <a:lvl3pPr marL="1371600" lvl="2" indent="-355600" algn="ctr">
              <a:lnSpc>
                <a:spcPct val="100000"/>
              </a:lnSpc>
              <a:spcBef>
                <a:spcPts val="500"/>
              </a:spcBef>
              <a:spcAft>
                <a:spcPts val="0"/>
              </a:spcAft>
              <a:buClr>
                <a:schemeClr val="accent1"/>
              </a:buClr>
              <a:buSzPts val="2000"/>
              <a:buChar char="•"/>
              <a:defRPr sz="2000"/>
            </a:lvl3pPr>
            <a:lvl4pPr marL="1828800" lvl="3" indent="-342900" algn="ctr">
              <a:lnSpc>
                <a:spcPct val="100000"/>
              </a:lnSpc>
              <a:spcBef>
                <a:spcPts val="500"/>
              </a:spcBef>
              <a:spcAft>
                <a:spcPts val="0"/>
              </a:spcAft>
              <a:buSzPts val="1800"/>
              <a:buChar char="•"/>
              <a:defRPr sz="1800"/>
            </a:lvl4pPr>
            <a:lvl5pPr marL="2286000" lvl="4" indent="-342900" algn="ctr">
              <a:lnSpc>
                <a:spcPct val="10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6" name="Google Shape;46;p11"/>
          <p:cNvCxnSpPr/>
          <p:nvPr/>
        </p:nvCxnSpPr>
        <p:spPr>
          <a:xfrm>
            <a:off x="4053385" y="2444393"/>
            <a:ext cx="0" cy="3108960"/>
          </a:xfrm>
          <a:prstGeom prst="straightConnector1">
            <a:avLst/>
          </a:prstGeom>
          <a:noFill/>
          <a:ln w="12700" cap="flat" cmpd="sng">
            <a:solidFill>
              <a:srgbClr val="B3B8B8"/>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ocess">
  <p:cSld name="Process">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Google Shape;48;p12"/>
          <p:cNvPicPr preferRelativeResize="0"/>
          <p:nvPr/>
        </p:nvPicPr>
        <p:blipFill rotWithShape="1">
          <a:blip r:embed="rId3">
            <a:alphaModFix/>
          </a:blip>
          <a:srcRect/>
          <a:stretch/>
        </p:blipFill>
        <p:spPr>
          <a:xfrm>
            <a:off x="838199" y="430568"/>
            <a:ext cx="1796826" cy="477206"/>
          </a:xfrm>
          <a:prstGeom prst="rect">
            <a:avLst/>
          </a:prstGeom>
          <a:noFill/>
          <a:ln>
            <a:noFill/>
          </a:ln>
        </p:spPr>
      </p:pic>
      <p:pic>
        <p:nvPicPr>
          <p:cNvPr id="49" name="Google Shape;49;p12"/>
          <p:cNvPicPr preferRelativeResize="0"/>
          <p:nvPr/>
        </p:nvPicPr>
        <p:blipFill rotWithShape="1">
          <a:blip r:embed="rId4">
            <a:alphaModFix/>
          </a:blip>
          <a:srcRect/>
          <a:stretch/>
        </p:blipFill>
        <p:spPr>
          <a:xfrm>
            <a:off x="838199" y="1948599"/>
            <a:ext cx="832515" cy="832515"/>
          </a:xfrm>
          <a:prstGeom prst="rect">
            <a:avLst/>
          </a:prstGeom>
          <a:noFill/>
          <a:ln>
            <a:noFill/>
          </a:ln>
        </p:spPr>
      </p:pic>
      <p:sp>
        <p:nvSpPr>
          <p:cNvPr id="50" name="Google Shape;50;p12"/>
          <p:cNvSpPr txBox="1">
            <a:spLocks noGrp="1"/>
          </p:cNvSpPr>
          <p:nvPr>
            <p:ph type="title"/>
          </p:nvPr>
        </p:nvSpPr>
        <p:spPr>
          <a:xfrm>
            <a:off x="838199" y="973027"/>
            <a:ext cx="10515601" cy="82500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Oswald"/>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0151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251213" y="60151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9035826" y="60151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12"/>
          <p:cNvSpPr txBox="1"/>
          <p:nvPr/>
        </p:nvSpPr>
        <p:spPr>
          <a:xfrm>
            <a:off x="838198" y="2013853"/>
            <a:ext cx="832516" cy="7672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Oswald"/>
              <a:buNone/>
            </a:pPr>
            <a:r>
              <a:rPr lang="en-US" sz="2400" b="0" i="0" u="none" strike="noStrike" cap="none">
                <a:solidFill>
                  <a:schemeClr val="lt1"/>
                </a:solidFill>
                <a:latin typeface="Oswald"/>
                <a:ea typeface="Oswald"/>
                <a:cs typeface="Oswald"/>
                <a:sym typeface="Oswald"/>
              </a:rPr>
              <a:t>01</a:t>
            </a:r>
            <a:endParaRPr/>
          </a:p>
        </p:txBody>
      </p:sp>
      <p:pic>
        <p:nvPicPr>
          <p:cNvPr id="55" name="Google Shape;55;p12"/>
          <p:cNvPicPr preferRelativeResize="0"/>
          <p:nvPr/>
        </p:nvPicPr>
        <p:blipFill rotWithShape="1">
          <a:blip r:embed="rId4">
            <a:alphaModFix/>
          </a:blip>
          <a:srcRect/>
          <a:stretch/>
        </p:blipFill>
        <p:spPr>
          <a:xfrm>
            <a:off x="3611698" y="1948599"/>
            <a:ext cx="832515" cy="832515"/>
          </a:xfrm>
          <a:prstGeom prst="rect">
            <a:avLst/>
          </a:prstGeom>
          <a:noFill/>
          <a:ln>
            <a:noFill/>
          </a:ln>
        </p:spPr>
      </p:pic>
      <p:sp>
        <p:nvSpPr>
          <p:cNvPr id="56" name="Google Shape;56;p12"/>
          <p:cNvSpPr txBox="1"/>
          <p:nvPr/>
        </p:nvSpPr>
        <p:spPr>
          <a:xfrm>
            <a:off x="3611697" y="2013853"/>
            <a:ext cx="832516" cy="7672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Oswald"/>
              <a:buNone/>
            </a:pPr>
            <a:r>
              <a:rPr lang="en-US" sz="2400" b="0" i="0" u="none" strike="noStrike" cap="none">
                <a:solidFill>
                  <a:schemeClr val="lt1"/>
                </a:solidFill>
                <a:latin typeface="Oswald"/>
                <a:ea typeface="Oswald"/>
                <a:cs typeface="Oswald"/>
                <a:sym typeface="Oswald"/>
              </a:rPr>
              <a:t>02</a:t>
            </a:r>
            <a:endParaRPr/>
          </a:p>
        </p:txBody>
      </p:sp>
      <p:pic>
        <p:nvPicPr>
          <p:cNvPr id="57" name="Google Shape;57;p12"/>
          <p:cNvPicPr preferRelativeResize="0"/>
          <p:nvPr/>
        </p:nvPicPr>
        <p:blipFill rotWithShape="1">
          <a:blip r:embed="rId4">
            <a:alphaModFix/>
          </a:blip>
          <a:srcRect/>
          <a:stretch/>
        </p:blipFill>
        <p:spPr>
          <a:xfrm>
            <a:off x="6396451" y="1948598"/>
            <a:ext cx="832515" cy="832515"/>
          </a:xfrm>
          <a:prstGeom prst="rect">
            <a:avLst/>
          </a:prstGeom>
          <a:noFill/>
          <a:ln>
            <a:noFill/>
          </a:ln>
        </p:spPr>
      </p:pic>
      <p:sp>
        <p:nvSpPr>
          <p:cNvPr id="58" name="Google Shape;58;p12"/>
          <p:cNvSpPr txBox="1"/>
          <p:nvPr/>
        </p:nvSpPr>
        <p:spPr>
          <a:xfrm>
            <a:off x="6396450" y="2013852"/>
            <a:ext cx="832516" cy="7672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Oswald"/>
              <a:buNone/>
            </a:pPr>
            <a:r>
              <a:rPr lang="en-US" sz="2400" b="0" i="0" u="none" strike="noStrike" cap="none">
                <a:solidFill>
                  <a:schemeClr val="lt1"/>
                </a:solidFill>
                <a:latin typeface="Oswald"/>
                <a:ea typeface="Oswald"/>
                <a:cs typeface="Oswald"/>
                <a:sym typeface="Oswald"/>
              </a:rPr>
              <a:t>03</a:t>
            </a:r>
            <a:endParaRPr/>
          </a:p>
        </p:txBody>
      </p:sp>
      <p:pic>
        <p:nvPicPr>
          <p:cNvPr id="59" name="Google Shape;59;p12"/>
          <p:cNvPicPr preferRelativeResize="0"/>
          <p:nvPr/>
        </p:nvPicPr>
        <p:blipFill rotWithShape="1">
          <a:blip r:embed="rId4">
            <a:alphaModFix/>
          </a:blip>
          <a:srcRect/>
          <a:stretch/>
        </p:blipFill>
        <p:spPr>
          <a:xfrm>
            <a:off x="9173787" y="1948597"/>
            <a:ext cx="832515" cy="832515"/>
          </a:xfrm>
          <a:prstGeom prst="rect">
            <a:avLst/>
          </a:prstGeom>
          <a:noFill/>
          <a:ln>
            <a:noFill/>
          </a:ln>
        </p:spPr>
      </p:pic>
      <p:sp>
        <p:nvSpPr>
          <p:cNvPr id="60" name="Google Shape;60;p12"/>
          <p:cNvSpPr txBox="1"/>
          <p:nvPr/>
        </p:nvSpPr>
        <p:spPr>
          <a:xfrm>
            <a:off x="9173786" y="2013851"/>
            <a:ext cx="832516" cy="7672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Oswald"/>
              <a:buNone/>
            </a:pPr>
            <a:r>
              <a:rPr lang="en-US" sz="2400" b="0" i="0" u="none" strike="noStrike" cap="none">
                <a:solidFill>
                  <a:schemeClr val="lt1"/>
                </a:solidFill>
                <a:latin typeface="Oswald"/>
                <a:ea typeface="Oswald"/>
                <a:cs typeface="Oswald"/>
                <a:sym typeface="Oswald"/>
              </a:rPr>
              <a:t>04</a:t>
            </a:r>
            <a:endParaRPr/>
          </a:p>
        </p:txBody>
      </p:sp>
      <p:sp>
        <p:nvSpPr>
          <p:cNvPr id="61" name="Google Shape;61;p12"/>
          <p:cNvSpPr txBox="1">
            <a:spLocks noGrp="1"/>
          </p:cNvSpPr>
          <p:nvPr>
            <p:ph type="body" idx="1"/>
          </p:nvPr>
        </p:nvSpPr>
        <p:spPr>
          <a:xfrm>
            <a:off x="838198" y="2829880"/>
            <a:ext cx="2603502" cy="541961"/>
          </a:xfrm>
          <a:prstGeom prst="rect">
            <a:avLst/>
          </a:prstGeom>
          <a:noFill/>
          <a:ln>
            <a:noFill/>
          </a:ln>
        </p:spPr>
        <p:txBody>
          <a:bodyPr spcFirstLastPara="1" wrap="square" lIns="91425" tIns="45700" rIns="91425" bIns="45700" anchor="ctr" anchorCtr="0">
            <a:noAutofit/>
          </a:bodyPr>
          <a:lstStyle>
            <a:lvl1pPr marL="457200" lvl="0" indent="-228600" algn="l">
              <a:lnSpc>
                <a:spcPct val="112500"/>
              </a:lnSpc>
              <a:spcBef>
                <a:spcPts val="1000"/>
              </a:spcBef>
              <a:spcAft>
                <a:spcPts val="0"/>
              </a:spcAft>
              <a:buClr>
                <a:schemeClr val="dk1"/>
              </a:buClr>
              <a:buSzPts val="2400"/>
              <a:buNone/>
              <a:defRPr sz="2400" cap="none">
                <a:solidFill>
                  <a:schemeClr val="dk1"/>
                </a:solidFill>
                <a:latin typeface="Oswald"/>
                <a:ea typeface="Oswald"/>
                <a:cs typeface="Oswald"/>
                <a:sym typeface="Oswald"/>
              </a:defRPr>
            </a:lvl1pPr>
            <a:lvl2pPr marL="914400" lvl="1" indent="-381000" algn="ctr">
              <a:lnSpc>
                <a:spcPct val="100000"/>
              </a:lnSpc>
              <a:spcBef>
                <a:spcPts val="500"/>
              </a:spcBef>
              <a:spcAft>
                <a:spcPts val="0"/>
              </a:spcAft>
              <a:buSzPts val="2400"/>
              <a:buChar char="‣"/>
              <a:defRPr sz="2400"/>
            </a:lvl2pPr>
            <a:lvl3pPr marL="1371600" lvl="2" indent="-355600" algn="ctr">
              <a:lnSpc>
                <a:spcPct val="100000"/>
              </a:lnSpc>
              <a:spcBef>
                <a:spcPts val="500"/>
              </a:spcBef>
              <a:spcAft>
                <a:spcPts val="0"/>
              </a:spcAft>
              <a:buClr>
                <a:schemeClr val="accent1"/>
              </a:buClr>
              <a:buSzPts val="2000"/>
              <a:buChar char="•"/>
              <a:defRPr sz="2000"/>
            </a:lvl3pPr>
            <a:lvl4pPr marL="1828800" lvl="3" indent="-342900" algn="ctr">
              <a:lnSpc>
                <a:spcPct val="100000"/>
              </a:lnSpc>
              <a:spcBef>
                <a:spcPts val="500"/>
              </a:spcBef>
              <a:spcAft>
                <a:spcPts val="0"/>
              </a:spcAft>
              <a:buSzPts val="1800"/>
              <a:buChar char="•"/>
              <a:defRPr sz="1800"/>
            </a:lvl4pPr>
            <a:lvl5pPr marL="2286000" lvl="4" indent="-342900" algn="ctr">
              <a:lnSpc>
                <a:spcPct val="10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2"/>
          <p:cNvSpPr txBox="1">
            <a:spLocks noGrp="1"/>
          </p:cNvSpPr>
          <p:nvPr>
            <p:ph type="body" idx="2"/>
          </p:nvPr>
        </p:nvSpPr>
        <p:spPr>
          <a:xfrm>
            <a:off x="3611697" y="2829880"/>
            <a:ext cx="2603502" cy="541961"/>
          </a:xfrm>
          <a:prstGeom prst="rect">
            <a:avLst/>
          </a:prstGeom>
          <a:noFill/>
          <a:ln>
            <a:noFill/>
          </a:ln>
        </p:spPr>
        <p:txBody>
          <a:bodyPr spcFirstLastPara="1" wrap="square" lIns="91425" tIns="45700" rIns="91425" bIns="45700" anchor="ctr" anchorCtr="0">
            <a:noAutofit/>
          </a:bodyPr>
          <a:lstStyle>
            <a:lvl1pPr marL="457200" lvl="0" indent="-228600" algn="l">
              <a:lnSpc>
                <a:spcPct val="112500"/>
              </a:lnSpc>
              <a:spcBef>
                <a:spcPts val="1000"/>
              </a:spcBef>
              <a:spcAft>
                <a:spcPts val="0"/>
              </a:spcAft>
              <a:buClr>
                <a:schemeClr val="dk1"/>
              </a:buClr>
              <a:buSzPts val="2400"/>
              <a:buNone/>
              <a:defRPr sz="2400" cap="none">
                <a:solidFill>
                  <a:schemeClr val="dk1"/>
                </a:solidFill>
                <a:latin typeface="Oswald"/>
                <a:ea typeface="Oswald"/>
                <a:cs typeface="Oswald"/>
                <a:sym typeface="Oswald"/>
              </a:defRPr>
            </a:lvl1pPr>
            <a:lvl2pPr marL="914400" lvl="1" indent="-381000" algn="ctr">
              <a:lnSpc>
                <a:spcPct val="100000"/>
              </a:lnSpc>
              <a:spcBef>
                <a:spcPts val="500"/>
              </a:spcBef>
              <a:spcAft>
                <a:spcPts val="0"/>
              </a:spcAft>
              <a:buSzPts val="2400"/>
              <a:buChar char="‣"/>
              <a:defRPr sz="2400"/>
            </a:lvl2pPr>
            <a:lvl3pPr marL="1371600" lvl="2" indent="-355600" algn="ctr">
              <a:lnSpc>
                <a:spcPct val="100000"/>
              </a:lnSpc>
              <a:spcBef>
                <a:spcPts val="500"/>
              </a:spcBef>
              <a:spcAft>
                <a:spcPts val="0"/>
              </a:spcAft>
              <a:buClr>
                <a:schemeClr val="accent1"/>
              </a:buClr>
              <a:buSzPts val="2000"/>
              <a:buChar char="•"/>
              <a:defRPr sz="2000"/>
            </a:lvl3pPr>
            <a:lvl4pPr marL="1828800" lvl="3" indent="-342900" algn="ctr">
              <a:lnSpc>
                <a:spcPct val="100000"/>
              </a:lnSpc>
              <a:spcBef>
                <a:spcPts val="500"/>
              </a:spcBef>
              <a:spcAft>
                <a:spcPts val="0"/>
              </a:spcAft>
              <a:buSzPts val="1800"/>
              <a:buChar char="•"/>
              <a:defRPr sz="1800"/>
            </a:lvl4pPr>
            <a:lvl5pPr marL="2286000" lvl="4" indent="-342900" algn="ctr">
              <a:lnSpc>
                <a:spcPct val="10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2"/>
          <p:cNvSpPr txBox="1">
            <a:spLocks noGrp="1"/>
          </p:cNvSpPr>
          <p:nvPr>
            <p:ph type="body" idx="3"/>
          </p:nvPr>
        </p:nvSpPr>
        <p:spPr>
          <a:xfrm>
            <a:off x="6396450" y="2829879"/>
            <a:ext cx="2603502" cy="541961"/>
          </a:xfrm>
          <a:prstGeom prst="rect">
            <a:avLst/>
          </a:prstGeom>
          <a:noFill/>
          <a:ln>
            <a:noFill/>
          </a:ln>
        </p:spPr>
        <p:txBody>
          <a:bodyPr spcFirstLastPara="1" wrap="square" lIns="91425" tIns="45700" rIns="91425" bIns="45700" anchor="ctr" anchorCtr="0">
            <a:noAutofit/>
          </a:bodyPr>
          <a:lstStyle>
            <a:lvl1pPr marL="457200" lvl="0" indent="-228600" algn="l">
              <a:lnSpc>
                <a:spcPct val="112500"/>
              </a:lnSpc>
              <a:spcBef>
                <a:spcPts val="1000"/>
              </a:spcBef>
              <a:spcAft>
                <a:spcPts val="0"/>
              </a:spcAft>
              <a:buClr>
                <a:schemeClr val="dk1"/>
              </a:buClr>
              <a:buSzPts val="2400"/>
              <a:buNone/>
              <a:defRPr sz="2400" cap="none">
                <a:solidFill>
                  <a:schemeClr val="dk1"/>
                </a:solidFill>
                <a:latin typeface="Oswald"/>
                <a:ea typeface="Oswald"/>
                <a:cs typeface="Oswald"/>
                <a:sym typeface="Oswald"/>
              </a:defRPr>
            </a:lvl1pPr>
            <a:lvl2pPr marL="914400" lvl="1" indent="-381000" algn="ctr">
              <a:lnSpc>
                <a:spcPct val="100000"/>
              </a:lnSpc>
              <a:spcBef>
                <a:spcPts val="500"/>
              </a:spcBef>
              <a:spcAft>
                <a:spcPts val="0"/>
              </a:spcAft>
              <a:buSzPts val="2400"/>
              <a:buChar char="‣"/>
              <a:defRPr sz="2400"/>
            </a:lvl2pPr>
            <a:lvl3pPr marL="1371600" lvl="2" indent="-355600" algn="ctr">
              <a:lnSpc>
                <a:spcPct val="100000"/>
              </a:lnSpc>
              <a:spcBef>
                <a:spcPts val="500"/>
              </a:spcBef>
              <a:spcAft>
                <a:spcPts val="0"/>
              </a:spcAft>
              <a:buClr>
                <a:schemeClr val="accent1"/>
              </a:buClr>
              <a:buSzPts val="2000"/>
              <a:buChar char="•"/>
              <a:defRPr sz="2000"/>
            </a:lvl3pPr>
            <a:lvl4pPr marL="1828800" lvl="3" indent="-342900" algn="ctr">
              <a:lnSpc>
                <a:spcPct val="100000"/>
              </a:lnSpc>
              <a:spcBef>
                <a:spcPts val="500"/>
              </a:spcBef>
              <a:spcAft>
                <a:spcPts val="0"/>
              </a:spcAft>
              <a:buSzPts val="1800"/>
              <a:buChar char="•"/>
              <a:defRPr sz="1800"/>
            </a:lvl4pPr>
            <a:lvl5pPr marL="2286000" lvl="4" indent="-342900" algn="ctr">
              <a:lnSpc>
                <a:spcPct val="10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2"/>
          <p:cNvSpPr txBox="1">
            <a:spLocks noGrp="1"/>
          </p:cNvSpPr>
          <p:nvPr>
            <p:ph type="body" idx="4"/>
          </p:nvPr>
        </p:nvSpPr>
        <p:spPr>
          <a:xfrm>
            <a:off x="9175524" y="2829878"/>
            <a:ext cx="2603502" cy="541961"/>
          </a:xfrm>
          <a:prstGeom prst="rect">
            <a:avLst/>
          </a:prstGeom>
          <a:noFill/>
          <a:ln>
            <a:noFill/>
          </a:ln>
        </p:spPr>
        <p:txBody>
          <a:bodyPr spcFirstLastPara="1" wrap="square" lIns="91425" tIns="45700" rIns="91425" bIns="45700" anchor="ctr" anchorCtr="0">
            <a:noAutofit/>
          </a:bodyPr>
          <a:lstStyle>
            <a:lvl1pPr marL="457200" lvl="0" indent="-228600" algn="l">
              <a:lnSpc>
                <a:spcPct val="112500"/>
              </a:lnSpc>
              <a:spcBef>
                <a:spcPts val="1000"/>
              </a:spcBef>
              <a:spcAft>
                <a:spcPts val="0"/>
              </a:spcAft>
              <a:buClr>
                <a:schemeClr val="dk1"/>
              </a:buClr>
              <a:buSzPts val="2400"/>
              <a:buNone/>
              <a:defRPr sz="2400" cap="none">
                <a:solidFill>
                  <a:schemeClr val="dk1"/>
                </a:solidFill>
                <a:latin typeface="Oswald"/>
                <a:ea typeface="Oswald"/>
                <a:cs typeface="Oswald"/>
                <a:sym typeface="Oswald"/>
              </a:defRPr>
            </a:lvl1pPr>
            <a:lvl2pPr marL="914400" lvl="1" indent="-381000" algn="ctr">
              <a:lnSpc>
                <a:spcPct val="100000"/>
              </a:lnSpc>
              <a:spcBef>
                <a:spcPts val="500"/>
              </a:spcBef>
              <a:spcAft>
                <a:spcPts val="0"/>
              </a:spcAft>
              <a:buSzPts val="2400"/>
              <a:buChar char="‣"/>
              <a:defRPr sz="2400"/>
            </a:lvl2pPr>
            <a:lvl3pPr marL="1371600" lvl="2" indent="-355600" algn="ctr">
              <a:lnSpc>
                <a:spcPct val="100000"/>
              </a:lnSpc>
              <a:spcBef>
                <a:spcPts val="500"/>
              </a:spcBef>
              <a:spcAft>
                <a:spcPts val="0"/>
              </a:spcAft>
              <a:buClr>
                <a:schemeClr val="accent1"/>
              </a:buClr>
              <a:buSzPts val="2000"/>
              <a:buChar char="•"/>
              <a:defRPr sz="2000"/>
            </a:lvl3pPr>
            <a:lvl4pPr marL="1828800" lvl="3" indent="-342900" algn="ctr">
              <a:lnSpc>
                <a:spcPct val="100000"/>
              </a:lnSpc>
              <a:spcBef>
                <a:spcPts val="500"/>
              </a:spcBef>
              <a:spcAft>
                <a:spcPts val="0"/>
              </a:spcAft>
              <a:buSzPts val="1800"/>
              <a:buChar char="•"/>
              <a:defRPr sz="1800"/>
            </a:lvl4pPr>
            <a:lvl5pPr marL="2286000" lvl="4" indent="-342900" algn="ctr">
              <a:lnSpc>
                <a:spcPct val="10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2"/>
          <p:cNvSpPr txBox="1">
            <a:spLocks noGrp="1"/>
          </p:cNvSpPr>
          <p:nvPr>
            <p:ph type="body" idx="5"/>
          </p:nvPr>
        </p:nvSpPr>
        <p:spPr>
          <a:xfrm>
            <a:off x="838199" y="3371839"/>
            <a:ext cx="2601764" cy="2485883"/>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600"/>
              </a:spcBef>
              <a:spcAft>
                <a:spcPts val="0"/>
              </a:spcAft>
              <a:buClr>
                <a:schemeClr val="accent1"/>
              </a:buClr>
              <a:buSzPts val="1600"/>
              <a:buFont typeface="Arial"/>
              <a:buNone/>
              <a:defRPr sz="1600">
                <a:solidFill>
                  <a:schemeClr val="dk1"/>
                </a:solidFill>
              </a:defRPr>
            </a:lvl1pPr>
            <a:lvl2pPr marL="914400" lvl="1" indent="-381000" algn="ctr">
              <a:lnSpc>
                <a:spcPct val="100000"/>
              </a:lnSpc>
              <a:spcBef>
                <a:spcPts val="500"/>
              </a:spcBef>
              <a:spcAft>
                <a:spcPts val="0"/>
              </a:spcAft>
              <a:buSzPts val="2400"/>
              <a:buChar char="‣"/>
              <a:defRPr sz="2400"/>
            </a:lvl2pPr>
            <a:lvl3pPr marL="1371600" lvl="2" indent="-355600" algn="ctr">
              <a:lnSpc>
                <a:spcPct val="100000"/>
              </a:lnSpc>
              <a:spcBef>
                <a:spcPts val="500"/>
              </a:spcBef>
              <a:spcAft>
                <a:spcPts val="0"/>
              </a:spcAft>
              <a:buClr>
                <a:schemeClr val="accent1"/>
              </a:buClr>
              <a:buSzPts val="2000"/>
              <a:buChar char="•"/>
              <a:defRPr sz="2000"/>
            </a:lvl3pPr>
            <a:lvl4pPr marL="1828800" lvl="3" indent="-342900" algn="ctr">
              <a:lnSpc>
                <a:spcPct val="100000"/>
              </a:lnSpc>
              <a:spcBef>
                <a:spcPts val="500"/>
              </a:spcBef>
              <a:spcAft>
                <a:spcPts val="0"/>
              </a:spcAft>
              <a:buSzPts val="1800"/>
              <a:buChar char="•"/>
              <a:defRPr sz="1800"/>
            </a:lvl4pPr>
            <a:lvl5pPr marL="2286000" lvl="4" indent="-342900" algn="ctr">
              <a:lnSpc>
                <a:spcPct val="10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6" name="Google Shape;66;p12"/>
          <p:cNvCxnSpPr/>
          <p:nvPr/>
        </p:nvCxnSpPr>
        <p:spPr>
          <a:xfrm>
            <a:off x="1856822" y="2377389"/>
            <a:ext cx="1549021" cy="0"/>
          </a:xfrm>
          <a:prstGeom prst="straightConnector1">
            <a:avLst/>
          </a:prstGeom>
          <a:noFill/>
          <a:ln w="12700" cap="flat" cmpd="sng">
            <a:solidFill>
              <a:srgbClr val="B3B8B8"/>
            </a:solidFill>
            <a:prstDash val="solid"/>
            <a:miter lim="800000"/>
            <a:headEnd type="none" w="sm" len="sm"/>
            <a:tailEnd type="none" w="sm" len="sm"/>
          </a:ln>
        </p:spPr>
      </p:cxnSp>
      <p:cxnSp>
        <p:nvCxnSpPr>
          <p:cNvPr id="67" name="Google Shape;67;p12"/>
          <p:cNvCxnSpPr/>
          <p:nvPr/>
        </p:nvCxnSpPr>
        <p:spPr>
          <a:xfrm>
            <a:off x="4638013" y="2350399"/>
            <a:ext cx="1549021" cy="0"/>
          </a:xfrm>
          <a:prstGeom prst="straightConnector1">
            <a:avLst/>
          </a:prstGeom>
          <a:noFill/>
          <a:ln w="12700" cap="flat" cmpd="sng">
            <a:solidFill>
              <a:srgbClr val="B3B8B8"/>
            </a:solidFill>
            <a:prstDash val="solid"/>
            <a:miter lim="800000"/>
            <a:headEnd type="none" w="sm" len="sm"/>
            <a:tailEnd type="none" w="sm" len="sm"/>
          </a:ln>
        </p:spPr>
      </p:cxnSp>
      <p:cxnSp>
        <p:nvCxnSpPr>
          <p:cNvPr id="68" name="Google Shape;68;p12"/>
          <p:cNvCxnSpPr/>
          <p:nvPr/>
        </p:nvCxnSpPr>
        <p:spPr>
          <a:xfrm>
            <a:off x="7423635" y="2350399"/>
            <a:ext cx="1549021" cy="0"/>
          </a:xfrm>
          <a:prstGeom prst="straightConnector1">
            <a:avLst/>
          </a:prstGeom>
          <a:noFill/>
          <a:ln w="12700" cap="flat" cmpd="sng">
            <a:solidFill>
              <a:srgbClr val="B3B8B8"/>
            </a:solidFill>
            <a:prstDash val="solid"/>
            <a:miter lim="800000"/>
            <a:headEnd type="none" w="sm" len="sm"/>
            <a:tailEnd type="none" w="sm" len="sm"/>
          </a:ln>
        </p:spPr>
      </p:cxnSp>
      <p:sp>
        <p:nvSpPr>
          <p:cNvPr id="69" name="Google Shape;69;p12"/>
          <p:cNvSpPr txBox="1">
            <a:spLocks noGrp="1"/>
          </p:cNvSpPr>
          <p:nvPr>
            <p:ph type="body" idx="6"/>
          </p:nvPr>
        </p:nvSpPr>
        <p:spPr>
          <a:xfrm>
            <a:off x="3612566" y="3371838"/>
            <a:ext cx="2601764" cy="2485883"/>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600"/>
              </a:spcBef>
              <a:spcAft>
                <a:spcPts val="0"/>
              </a:spcAft>
              <a:buClr>
                <a:schemeClr val="accent1"/>
              </a:buClr>
              <a:buSzPts val="1600"/>
              <a:buFont typeface="Arial"/>
              <a:buNone/>
              <a:defRPr sz="1600">
                <a:solidFill>
                  <a:schemeClr val="dk1"/>
                </a:solidFill>
              </a:defRPr>
            </a:lvl1pPr>
            <a:lvl2pPr marL="914400" lvl="1" indent="-381000" algn="ctr">
              <a:lnSpc>
                <a:spcPct val="100000"/>
              </a:lnSpc>
              <a:spcBef>
                <a:spcPts val="500"/>
              </a:spcBef>
              <a:spcAft>
                <a:spcPts val="0"/>
              </a:spcAft>
              <a:buSzPts val="2400"/>
              <a:buChar char="‣"/>
              <a:defRPr sz="2400"/>
            </a:lvl2pPr>
            <a:lvl3pPr marL="1371600" lvl="2" indent="-355600" algn="ctr">
              <a:lnSpc>
                <a:spcPct val="100000"/>
              </a:lnSpc>
              <a:spcBef>
                <a:spcPts val="500"/>
              </a:spcBef>
              <a:spcAft>
                <a:spcPts val="0"/>
              </a:spcAft>
              <a:buClr>
                <a:schemeClr val="accent1"/>
              </a:buClr>
              <a:buSzPts val="2000"/>
              <a:buChar char="•"/>
              <a:defRPr sz="2000"/>
            </a:lvl3pPr>
            <a:lvl4pPr marL="1828800" lvl="3" indent="-342900" algn="ctr">
              <a:lnSpc>
                <a:spcPct val="100000"/>
              </a:lnSpc>
              <a:spcBef>
                <a:spcPts val="500"/>
              </a:spcBef>
              <a:spcAft>
                <a:spcPts val="0"/>
              </a:spcAft>
              <a:buSzPts val="1800"/>
              <a:buChar char="•"/>
              <a:defRPr sz="1800"/>
            </a:lvl4pPr>
            <a:lvl5pPr marL="2286000" lvl="4" indent="-342900" algn="ctr">
              <a:lnSpc>
                <a:spcPct val="10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2"/>
          <p:cNvSpPr txBox="1">
            <a:spLocks noGrp="1"/>
          </p:cNvSpPr>
          <p:nvPr>
            <p:ph type="body" idx="7"/>
          </p:nvPr>
        </p:nvSpPr>
        <p:spPr>
          <a:xfrm>
            <a:off x="6398188" y="3371838"/>
            <a:ext cx="2601764" cy="2485883"/>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600"/>
              </a:spcBef>
              <a:spcAft>
                <a:spcPts val="0"/>
              </a:spcAft>
              <a:buClr>
                <a:schemeClr val="accent1"/>
              </a:buClr>
              <a:buSzPts val="1600"/>
              <a:buFont typeface="Arial"/>
              <a:buNone/>
              <a:defRPr sz="1600">
                <a:solidFill>
                  <a:schemeClr val="dk1"/>
                </a:solidFill>
              </a:defRPr>
            </a:lvl1pPr>
            <a:lvl2pPr marL="914400" lvl="1" indent="-381000" algn="ctr">
              <a:lnSpc>
                <a:spcPct val="100000"/>
              </a:lnSpc>
              <a:spcBef>
                <a:spcPts val="500"/>
              </a:spcBef>
              <a:spcAft>
                <a:spcPts val="0"/>
              </a:spcAft>
              <a:buSzPts val="2400"/>
              <a:buChar char="‣"/>
              <a:defRPr sz="2400"/>
            </a:lvl2pPr>
            <a:lvl3pPr marL="1371600" lvl="2" indent="-355600" algn="ctr">
              <a:lnSpc>
                <a:spcPct val="100000"/>
              </a:lnSpc>
              <a:spcBef>
                <a:spcPts val="500"/>
              </a:spcBef>
              <a:spcAft>
                <a:spcPts val="0"/>
              </a:spcAft>
              <a:buClr>
                <a:schemeClr val="accent1"/>
              </a:buClr>
              <a:buSzPts val="2000"/>
              <a:buChar char="•"/>
              <a:defRPr sz="2000"/>
            </a:lvl3pPr>
            <a:lvl4pPr marL="1828800" lvl="3" indent="-342900" algn="ctr">
              <a:lnSpc>
                <a:spcPct val="100000"/>
              </a:lnSpc>
              <a:spcBef>
                <a:spcPts val="500"/>
              </a:spcBef>
              <a:spcAft>
                <a:spcPts val="0"/>
              </a:spcAft>
              <a:buSzPts val="1800"/>
              <a:buChar char="•"/>
              <a:defRPr sz="1800"/>
            </a:lvl4pPr>
            <a:lvl5pPr marL="2286000" lvl="4" indent="-342900" algn="ctr">
              <a:lnSpc>
                <a:spcPct val="10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body" idx="8"/>
          </p:nvPr>
        </p:nvSpPr>
        <p:spPr>
          <a:xfrm>
            <a:off x="9177262" y="3371838"/>
            <a:ext cx="2601764" cy="2485883"/>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600"/>
              </a:spcBef>
              <a:spcAft>
                <a:spcPts val="0"/>
              </a:spcAft>
              <a:buClr>
                <a:schemeClr val="accent1"/>
              </a:buClr>
              <a:buSzPts val="1600"/>
              <a:buFont typeface="Arial"/>
              <a:buNone/>
              <a:defRPr sz="1600">
                <a:solidFill>
                  <a:schemeClr val="dk1"/>
                </a:solidFill>
              </a:defRPr>
            </a:lvl1pPr>
            <a:lvl2pPr marL="914400" lvl="1" indent="-381000" algn="ctr">
              <a:lnSpc>
                <a:spcPct val="100000"/>
              </a:lnSpc>
              <a:spcBef>
                <a:spcPts val="500"/>
              </a:spcBef>
              <a:spcAft>
                <a:spcPts val="0"/>
              </a:spcAft>
              <a:buSzPts val="2400"/>
              <a:buChar char="‣"/>
              <a:defRPr sz="2400"/>
            </a:lvl2pPr>
            <a:lvl3pPr marL="1371600" lvl="2" indent="-355600" algn="ctr">
              <a:lnSpc>
                <a:spcPct val="100000"/>
              </a:lnSpc>
              <a:spcBef>
                <a:spcPts val="500"/>
              </a:spcBef>
              <a:spcAft>
                <a:spcPts val="0"/>
              </a:spcAft>
              <a:buClr>
                <a:schemeClr val="accent1"/>
              </a:buClr>
              <a:buSzPts val="2000"/>
              <a:buChar char="•"/>
              <a:defRPr sz="2000"/>
            </a:lvl3pPr>
            <a:lvl4pPr marL="1828800" lvl="3" indent="-342900" algn="ctr">
              <a:lnSpc>
                <a:spcPct val="100000"/>
              </a:lnSpc>
              <a:spcBef>
                <a:spcPts val="500"/>
              </a:spcBef>
              <a:spcAft>
                <a:spcPts val="0"/>
              </a:spcAft>
              <a:buSzPts val="1800"/>
              <a:buChar char="•"/>
              <a:defRPr sz="1800"/>
            </a:lvl4pPr>
            <a:lvl5pPr marL="2286000" lvl="4" indent="-342900" algn="ctr">
              <a:lnSpc>
                <a:spcPct val="10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mplate 01">
  <p:cSld name="Template 01">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838199" y="907775"/>
            <a:ext cx="9144001" cy="10273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5400"/>
              <a:buFont typeface="Oswald"/>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4"/>
          <p:cNvSpPr/>
          <p:nvPr/>
        </p:nvSpPr>
        <p:spPr>
          <a:xfrm>
            <a:off x="963929" y="1866154"/>
            <a:ext cx="1165861" cy="68953"/>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Noto Sans"/>
              <a:ea typeface="Noto Sans"/>
              <a:cs typeface="Noto Sans"/>
              <a:sym typeface="Noto Sans"/>
            </a:endParaRPr>
          </a:p>
        </p:txBody>
      </p:sp>
      <p:sp>
        <p:nvSpPr>
          <p:cNvPr id="101" name="Google Shape;101;p14"/>
          <p:cNvSpPr txBox="1">
            <a:spLocks noGrp="1"/>
          </p:cNvSpPr>
          <p:nvPr>
            <p:ph type="body" idx="1"/>
          </p:nvPr>
        </p:nvSpPr>
        <p:spPr>
          <a:xfrm>
            <a:off x="841283" y="430568"/>
            <a:ext cx="9140917" cy="414796"/>
          </a:xfrm>
          <a:prstGeom prst="rect">
            <a:avLst/>
          </a:prstGeom>
          <a:noFill/>
          <a:ln>
            <a:noFill/>
          </a:ln>
        </p:spPr>
        <p:txBody>
          <a:bodyPr spcFirstLastPara="1" wrap="square" lIns="91425" tIns="45700" rIns="91425" bIns="45700" anchor="ctr" anchorCtr="0">
            <a:noAutofit/>
          </a:bodyPr>
          <a:lstStyle>
            <a:lvl1pPr marL="457200" lvl="0" indent="-228600" algn="l">
              <a:lnSpc>
                <a:spcPct val="135000"/>
              </a:lnSpc>
              <a:spcBef>
                <a:spcPts val="1000"/>
              </a:spcBef>
              <a:spcAft>
                <a:spcPts val="0"/>
              </a:spcAft>
              <a:buClr>
                <a:schemeClr val="accent1"/>
              </a:buClr>
              <a:buSzPts val="2000"/>
              <a:buNone/>
              <a:defRPr sz="2000" cap="none">
                <a:solidFill>
                  <a:schemeClr val="accent1"/>
                </a:solidFill>
                <a:latin typeface="Oswald"/>
                <a:ea typeface="Oswald"/>
                <a:cs typeface="Oswald"/>
                <a:sym typeface="Oswald"/>
              </a:defRPr>
            </a:lvl1pPr>
            <a:lvl2pPr marL="914400" lvl="1" indent="-381000" algn="ctr">
              <a:lnSpc>
                <a:spcPct val="100000"/>
              </a:lnSpc>
              <a:spcBef>
                <a:spcPts val="500"/>
              </a:spcBef>
              <a:spcAft>
                <a:spcPts val="0"/>
              </a:spcAft>
              <a:buSzPts val="2400"/>
              <a:buChar char="‣"/>
              <a:defRPr sz="2400"/>
            </a:lvl2pPr>
            <a:lvl3pPr marL="1371600" lvl="2" indent="-355600" algn="ctr">
              <a:lnSpc>
                <a:spcPct val="100000"/>
              </a:lnSpc>
              <a:spcBef>
                <a:spcPts val="500"/>
              </a:spcBef>
              <a:spcAft>
                <a:spcPts val="0"/>
              </a:spcAft>
              <a:buClr>
                <a:schemeClr val="accent1"/>
              </a:buClr>
              <a:buSzPts val="2000"/>
              <a:buChar char="•"/>
              <a:defRPr sz="2000"/>
            </a:lvl3pPr>
            <a:lvl4pPr marL="1828800" lvl="3" indent="-342900" algn="ctr">
              <a:lnSpc>
                <a:spcPct val="100000"/>
              </a:lnSpc>
              <a:spcBef>
                <a:spcPts val="500"/>
              </a:spcBef>
              <a:spcAft>
                <a:spcPts val="0"/>
              </a:spcAft>
              <a:buSzPts val="1800"/>
              <a:buChar char="•"/>
              <a:defRPr sz="1800"/>
            </a:lvl4pPr>
            <a:lvl5pPr marL="2286000" lvl="4" indent="-342900" algn="ctr">
              <a:lnSpc>
                <a:spcPct val="10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4"/>
          <p:cNvSpPr txBox="1">
            <a:spLocks noGrp="1"/>
          </p:cNvSpPr>
          <p:nvPr>
            <p:ph type="dt" idx="10"/>
          </p:nvPr>
        </p:nvSpPr>
        <p:spPr>
          <a:xfrm>
            <a:off x="838200" y="60151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4"/>
          <p:cNvSpPr txBox="1">
            <a:spLocks noGrp="1"/>
          </p:cNvSpPr>
          <p:nvPr>
            <p:ph type="ftr" idx="11"/>
          </p:nvPr>
        </p:nvSpPr>
        <p:spPr>
          <a:xfrm>
            <a:off x="4251213" y="60151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sldNum" idx="12"/>
          </p:nvPr>
        </p:nvSpPr>
        <p:spPr>
          <a:xfrm>
            <a:off x="9035826" y="60151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5" name="Google Shape;105;p14"/>
          <p:cNvPicPr preferRelativeResize="0"/>
          <p:nvPr/>
        </p:nvPicPr>
        <p:blipFill rotWithShape="1">
          <a:blip r:embed="rId2">
            <a:alphaModFix/>
          </a:blip>
          <a:srcRect/>
          <a:stretch/>
        </p:blipFill>
        <p:spPr>
          <a:xfrm>
            <a:off x="9982200" y="430568"/>
            <a:ext cx="1796826" cy="477206"/>
          </a:xfrm>
          <a:prstGeom prst="rect">
            <a:avLst/>
          </a:prstGeom>
          <a:noFill/>
          <a:ln>
            <a:noFill/>
          </a:ln>
        </p:spPr>
      </p:pic>
      <p:sp>
        <p:nvSpPr>
          <p:cNvPr id="106" name="Google Shape;106;p14"/>
          <p:cNvSpPr txBox="1">
            <a:spLocks noGrp="1"/>
          </p:cNvSpPr>
          <p:nvPr>
            <p:ph type="body" idx="2"/>
          </p:nvPr>
        </p:nvSpPr>
        <p:spPr>
          <a:xfrm>
            <a:off x="838199" y="2115403"/>
            <a:ext cx="10940827" cy="36985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800"/>
              <a:buNone/>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Clr>
                <a:schemeClr val="accent1"/>
              </a:buClr>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mplate 02">
  <p:cSld name="Template 02">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838199" y="907775"/>
            <a:ext cx="9144001" cy="10273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5400"/>
              <a:buFont typeface="Oswald"/>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5"/>
          <p:cNvSpPr/>
          <p:nvPr/>
        </p:nvSpPr>
        <p:spPr>
          <a:xfrm>
            <a:off x="963929" y="1866154"/>
            <a:ext cx="1165861" cy="68953"/>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Noto Sans"/>
              <a:ea typeface="Noto Sans"/>
              <a:cs typeface="Noto Sans"/>
              <a:sym typeface="Noto Sans"/>
            </a:endParaRPr>
          </a:p>
        </p:txBody>
      </p:sp>
      <p:sp>
        <p:nvSpPr>
          <p:cNvPr id="110" name="Google Shape;110;p15"/>
          <p:cNvSpPr txBox="1">
            <a:spLocks noGrp="1"/>
          </p:cNvSpPr>
          <p:nvPr>
            <p:ph type="body" idx="1"/>
          </p:nvPr>
        </p:nvSpPr>
        <p:spPr>
          <a:xfrm>
            <a:off x="841283" y="430568"/>
            <a:ext cx="9140917" cy="414796"/>
          </a:xfrm>
          <a:prstGeom prst="rect">
            <a:avLst/>
          </a:prstGeom>
          <a:noFill/>
          <a:ln>
            <a:noFill/>
          </a:ln>
        </p:spPr>
        <p:txBody>
          <a:bodyPr spcFirstLastPara="1" wrap="square" lIns="91425" tIns="45700" rIns="91425" bIns="45700" anchor="ctr" anchorCtr="0">
            <a:noAutofit/>
          </a:bodyPr>
          <a:lstStyle>
            <a:lvl1pPr marL="457200" lvl="0" indent="-228600" algn="l">
              <a:lnSpc>
                <a:spcPct val="135000"/>
              </a:lnSpc>
              <a:spcBef>
                <a:spcPts val="1000"/>
              </a:spcBef>
              <a:spcAft>
                <a:spcPts val="0"/>
              </a:spcAft>
              <a:buClr>
                <a:schemeClr val="accent1"/>
              </a:buClr>
              <a:buSzPts val="2000"/>
              <a:buNone/>
              <a:defRPr sz="2000" cap="none">
                <a:solidFill>
                  <a:schemeClr val="accent1"/>
                </a:solidFill>
                <a:latin typeface="Oswald"/>
                <a:ea typeface="Oswald"/>
                <a:cs typeface="Oswald"/>
                <a:sym typeface="Oswald"/>
              </a:defRPr>
            </a:lvl1pPr>
            <a:lvl2pPr marL="914400" lvl="1" indent="-381000" algn="ctr">
              <a:lnSpc>
                <a:spcPct val="100000"/>
              </a:lnSpc>
              <a:spcBef>
                <a:spcPts val="500"/>
              </a:spcBef>
              <a:spcAft>
                <a:spcPts val="0"/>
              </a:spcAft>
              <a:buSzPts val="2400"/>
              <a:buChar char="‣"/>
              <a:defRPr sz="2400"/>
            </a:lvl2pPr>
            <a:lvl3pPr marL="1371600" lvl="2" indent="-355600" algn="ctr">
              <a:lnSpc>
                <a:spcPct val="100000"/>
              </a:lnSpc>
              <a:spcBef>
                <a:spcPts val="500"/>
              </a:spcBef>
              <a:spcAft>
                <a:spcPts val="0"/>
              </a:spcAft>
              <a:buClr>
                <a:schemeClr val="accent1"/>
              </a:buClr>
              <a:buSzPts val="2000"/>
              <a:buChar char="•"/>
              <a:defRPr sz="2000"/>
            </a:lvl3pPr>
            <a:lvl4pPr marL="1828800" lvl="3" indent="-342900" algn="ctr">
              <a:lnSpc>
                <a:spcPct val="100000"/>
              </a:lnSpc>
              <a:spcBef>
                <a:spcPts val="500"/>
              </a:spcBef>
              <a:spcAft>
                <a:spcPts val="0"/>
              </a:spcAft>
              <a:buSzPts val="1800"/>
              <a:buChar char="•"/>
              <a:defRPr sz="1800"/>
            </a:lvl4pPr>
            <a:lvl5pPr marL="2286000" lvl="4" indent="-342900" algn="ctr">
              <a:lnSpc>
                <a:spcPct val="10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5"/>
          <p:cNvSpPr txBox="1">
            <a:spLocks noGrp="1"/>
          </p:cNvSpPr>
          <p:nvPr>
            <p:ph type="dt" idx="10"/>
          </p:nvPr>
        </p:nvSpPr>
        <p:spPr>
          <a:xfrm>
            <a:off x="838200" y="60151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5"/>
          <p:cNvSpPr txBox="1">
            <a:spLocks noGrp="1"/>
          </p:cNvSpPr>
          <p:nvPr>
            <p:ph type="ftr" idx="11"/>
          </p:nvPr>
        </p:nvSpPr>
        <p:spPr>
          <a:xfrm>
            <a:off x="4251213" y="60151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5"/>
          <p:cNvSpPr txBox="1">
            <a:spLocks noGrp="1"/>
          </p:cNvSpPr>
          <p:nvPr>
            <p:ph type="sldNum" idx="12"/>
          </p:nvPr>
        </p:nvSpPr>
        <p:spPr>
          <a:xfrm>
            <a:off x="9035826" y="60151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4" name="Google Shape;114;p15"/>
          <p:cNvPicPr preferRelativeResize="0"/>
          <p:nvPr/>
        </p:nvPicPr>
        <p:blipFill rotWithShape="1">
          <a:blip r:embed="rId2">
            <a:alphaModFix/>
          </a:blip>
          <a:srcRect/>
          <a:stretch/>
        </p:blipFill>
        <p:spPr>
          <a:xfrm>
            <a:off x="9982200" y="430568"/>
            <a:ext cx="1796826" cy="477206"/>
          </a:xfrm>
          <a:prstGeom prst="rect">
            <a:avLst/>
          </a:prstGeom>
          <a:noFill/>
          <a:ln>
            <a:noFill/>
          </a:ln>
        </p:spPr>
      </p:pic>
      <p:sp>
        <p:nvSpPr>
          <p:cNvPr id="115" name="Google Shape;115;p15"/>
          <p:cNvSpPr txBox="1">
            <a:spLocks noGrp="1"/>
          </p:cNvSpPr>
          <p:nvPr>
            <p:ph type="body" idx="2"/>
          </p:nvPr>
        </p:nvSpPr>
        <p:spPr>
          <a:xfrm>
            <a:off x="838199" y="2115403"/>
            <a:ext cx="5257801" cy="36985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800"/>
              <a:buNone/>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Clr>
                <a:schemeClr val="accent1"/>
              </a:buClr>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5"/>
          <p:cNvSpPr>
            <a:spLocks noGrp="1"/>
          </p:cNvSpPr>
          <p:nvPr>
            <p:ph type="pic" idx="3"/>
          </p:nvPr>
        </p:nvSpPr>
        <p:spPr>
          <a:xfrm>
            <a:off x="6325736" y="2115403"/>
            <a:ext cx="5453289" cy="3698543"/>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
        <p:nvSpPr>
          <p:cNvPr id="118" name="Google Shape;118;p16"/>
          <p:cNvSpPr txBox="1">
            <a:spLocks noGrp="1"/>
          </p:cNvSpPr>
          <p:nvPr>
            <p:ph type="dt" idx="10"/>
          </p:nvPr>
        </p:nvSpPr>
        <p:spPr>
          <a:xfrm>
            <a:off x="838200" y="60151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6"/>
          <p:cNvSpPr txBox="1">
            <a:spLocks noGrp="1"/>
          </p:cNvSpPr>
          <p:nvPr>
            <p:ph type="ftr" idx="11"/>
          </p:nvPr>
        </p:nvSpPr>
        <p:spPr>
          <a:xfrm>
            <a:off x="4251213" y="60151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6"/>
          <p:cNvSpPr txBox="1">
            <a:spLocks noGrp="1"/>
          </p:cNvSpPr>
          <p:nvPr>
            <p:ph type="sldNum" idx="12"/>
          </p:nvPr>
        </p:nvSpPr>
        <p:spPr>
          <a:xfrm>
            <a:off x="9035826" y="60151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Oswald"/>
              <a:buNone/>
              <a:defRPr sz="5400" b="0" i="0" u="none" strike="noStrike" cap="none">
                <a:solidFill>
                  <a:schemeClr val="dk1"/>
                </a:solidFill>
                <a:latin typeface="Oswald"/>
                <a:ea typeface="Oswald"/>
                <a:cs typeface="Oswald"/>
                <a:sym typeface="Oswa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1247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Noto Sans"/>
                <a:ea typeface="Noto Sans"/>
                <a:cs typeface="Noto Sans"/>
                <a:sym typeface="Noto Sans"/>
              </a:defRPr>
            </a:lvl1pPr>
            <a:lvl2pPr marL="914400" marR="0" lvl="1" indent="-355600" algn="l" rtl="0">
              <a:lnSpc>
                <a:spcPct val="100000"/>
              </a:lnSpc>
              <a:spcBef>
                <a:spcPts val="500"/>
              </a:spcBef>
              <a:spcAft>
                <a:spcPts val="0"/>
              </a:spcAft>
              <a:buClr>
                <a:schemeClr val="accent1"/>
              </a:buClr>
              <a:buSzPts val="2000"/>
              <a:buFont typeface="Noto Sans"/>
              <a:buChar char="‣"/>
              <a:defRPr sz="2000" b="0" i="0" u="none" strike="noStrike" cap="none">
                <a:solidFill>
                  <a:schemeClr val="dk1"/>
                </a:solidFill>
                <a:latin typeface="Noto Sans"/>
                <a:ea typeface="Noto Sans"/>
                <a:cs typeface="Noto Sans"/>
                <a:sym typeface="Noto Sans"/>
              </a:defRPr>
            </a:lvl2pPr>
            <a:lvl3pPr marL="1371600" marR="0" lvl="2"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accent1"/>
                </a:solidFill>
                <a:latin typeface="Noto Sans"/>
                <a:ea typeface="Noto Sans"/>
                <a:cs typeface="Noto Sans"/>
                <a:sym typeface="Noto Sans"/>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Noto Sans"/>
                <a:ea typeface="Noto Sans"/>
                <a:cs typeface="Noto Sans"/>
                <a:sym typeface="Noto Sans"/>
              </a:defRPr>
            </a:lvl4pPr>
            <a:lvl5pPr marL="2286000" marR="0" lvl="4"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Noto Sans"/>
                <a:ea typeface="Noto Sans"/>
                <a:cs typeface="Noto Sans"/>
                <a:sym typeface="No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oto Sans"/>
                <a:ea typeface="Noto Sans"/>
                <a:cs typeface="Noto Sans"/>
                <a:sym typeface="No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oto Sans"/>
                <a:ea typeface="Noto Sans"/>
                <a:cs typeface="Noto Sans"/>
                <a:sym typeface="No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oto Sans"/>
                <a:ea typeface="Noto Sans"/>
                <a:cs typeface="Noto Sans"/>
                <a:sym typeface="No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oto Sans"/>
                <a:ea typeface="Noto Sans"/>
                <a:cs typeface="Noto Sans"/>
                <a:sym typeface="Noto Sans"/>
              </a:defRPr>
            </a:lvl9pPr>
          </a:lstStyle>
          <a:p>
            <a:endParaRPr/>
          </a:p>
        </p:txBody>
      </p:sp>
      <p:sp>
        <p:nvSpPr>
          <p:cNvPr id="12" name="Google Shape;12;p8"/>
          <p:cNvSpPr txBox="1">
            <a:spLocks noGrp="1"/>
          </p:cNvSpPr>
          <p:nvPr>
            <p:ph type="dt" idx="10"/>
          </p:nvPr>
        </p:nvSpPr>
        <p:spPr>
          <a:xfrm>
            <a:off x="838200" y="6015156"/>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accent3"/>
                </a:solidFill>
                <a:latin typeface="Noto Sans"/>
                <a:ea typeface="Noto Sans"/>
                <a:cs typeface="Noto Sans"/>
                <a:sym typeface="Noto Sans"/>
              </a:defRPr>
            </a:lvl1pPr>
            <a:lvl2pPr marR="0" lvl="1"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2pPr>
            <a:lvl3pPr marR="0" lvl="2"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3pPr>
            <a:lvl4pPr marR="0" lvl="3"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4pPr>
            <a:lvl5pPr marR="0" lvl="4"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5pPr>
            <a:lvl6pPr marR="0" lvl="5"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6pPr>
            <a:lvl7pPr marR="0" lvl="6"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7pPr>
            <a:lvl8pPr marR="0" lvl="7"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8pPr>
            <a:lvl9pPr marR="0" lvl="8"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9pPr>
          </a:lstStyle>
          <a:p>
            <a:endParaRPr/>
          </a:p>
        </p:txBody>
      </p:sp>
      <p:sp>
        <p:nvSpPr>
          <p:cNvPr id="13" name="Google Shape;13;p8"/>
          <p:cNvSpPr txBox="1">
            <a:spLocks noGrp="1"/>
          </p:cNvSpPr>
          <p:nvPr>
            <p:ph type="ftr" idx="11"/>
          </p:nvPr>
        </p:nvSpPr>
        <p:spPr>
          <a:xfrm>
            <a:off x="4038600" y="6015156"/>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50" b="0" i="0" u="none" strike="noStrike" cap="none">
                <a:solidFill>
                  <a:schemeClr val="accent3"/>
                </a:solidFill>
                <a:latin typeface="Noto Sans"/>
                <a:ea typeface="Noto Sans"/>
                <a:cs typeface="Noto Sans"/>
                <a:sym typeface="Noto Sans"/>
              </a:defRPr>
            </a:lvl1pPr>
            <a:lvl2pPr marR="0" lvl="1"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2pPr>
            <a:lvl3pPr marR="0" lvl="2"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3pPr>
            <a:lvl4pPr marR="0" lvl="3"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4pPr>
            <a:lvl5pPr marR="0" lvl="4"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5pPr>
            <a:lvl6pPr marR="0" lvl="5"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6pPr>
            <a:lvl7pPr marR="0" lvl="6"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7pPr>
            <a:lvl8pPr marR="0" lvl="7"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8pPr>
            <a:lvl9pPr marR="0" lvl="8" algn="l" rtl="0">
              <a:spcBef>
                <a:spcPts val="0"/>
              </a:spcBef>
              <a:spcAft>
                <a:spcPts val="0"/>
              </a:spcAft>
              <a:buSzPts val="1400"/>
              <a:buNone/>
              <a:defRPr sz="1800" b="0" i="0" u="none" strike="noStrike" cap="none">
                <a:solidFill>
                  <a:schemeClr val="dk1"/>
                </a:solidFill>
                <a:latin typeface="Noto Sans"/>
                <a:ea typeface="Noto Sans"/>
                <a:cs typeface="Noto Sans"/>
                <a:sym typeface="Noto Sans"/>
              </a:defRPr>
            </a:lvl9pPr>
          </a:lstStyle>
          <a:p>
            <a:endParaRPr/>
          </a:p>
        </p:txBody>
      </p:sp>
      <p:sp>
        <p:nvSpPr>
          <p:cNvPr id="14" name="Google Shape;14;p8"/>
          <p:cNvSpPr txBox="1">
            <a:spLocks noGrp="1"/>
          </p:cNvSpPr>
          <p:nvPr>
            <p:ph type="sldNum" idx="12"/>
          </p:nvPr>
        </p:nvSpPr>
        <p:spPr>
          <a:xfrm>
            <a:off x="8610600" y="6015156"/>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accent3"/>
                </a:solidFill>
                <a:latin typeface="Noto Sans"/>
                <a:ea typeface="Noto Sans"/>
                <a:cs typeface="Noto Sans"/>
                <a:sym typeface="Noto Sans"/>
              </a:defRPr>
            </a:lvl1pPr>
            <a:lvl2pPr marL="0" marR="0" lvl="1" indent="0" algn="r" rtl="0">
              <a:spcBef>
                <a:spcPts val="0"/>
              </a:spcBef>
              <a:buNone/>
              <a:defRPr sz="1050" b="0" i="0" u="none" strike="noStrike" cap="none">
                <a:solidFill>
                  <a:schemeClr val="accent3"/>
                </a:solidFill>
                <a:latin typeface="Noto Sans"/>
                <a:ea typeface="Noto Sans"/>
                <a:cs typeface="Noto Sans"/>
                <a:sym typeface="Noto Sans"/>
              </a:defRPr>
            </a:lvl2pPr>
            <a:lvl3pPr marL="0" marR="0" lvl="2" indent="0" algn="r" rtl="0">
              <a:spcBef>
                <a:spcPts val="0"/>
              </a:spcBef>
              <a:buNone/>
              <a:defRPr sz="1050" b="0" i="0" u="none" strike="noStrike" cap="none">
                <a:solidFill>
                  <a:schemeClr val="accent3"/>
                </a:solidFill>
                <a:latin typeface="Noto Sans"/>
                <a:ea typeface="Noto Sans"/>
                <a:cs typeface="Noto Sans"/>
                <a:sym typeface="Noto Sans"/>
              </a:defRPr>
            </a:lvl3pPr>
            <a:lvl4pPr marL="0" marR="0" lvl="3" indent="0" algn="r" rtl="0">
              <a:spcBef>
                <a:spcPts val="0"/>
              </a:spcBef>
              <a:buNone/>
              <a:defRPr sz="1050" b="0" i="0" u="none" strike="noStrike" cap="none">
                <a:solidFill>
                  <a:schemeClr val="accent3"/>
                </a:solidFill>
                <a:latin typeface="Noto Sans"/>
                <a:ea typeface="Noto Sans"/>
                <a:cs typeface="Noto Sans"/>
                <a:sym typeface="Noto Sans"/>
              </a:defRPr>
            </a:lvl4pPr>
            <a:lvl5pPr marL="0" marR="0" lvl="4" indent="0" algn="r" rtl="0">
              <a:spcBef>
                <a:spcPts val="0"/>
              </a:spcBef>
              <a:buNone/>
              <a:defRPr sz="1050" b="0" i="0" u="none" strike="noStrike" cap="none">
                <a:solidFill>
                  <a:schemeClr val="accent3"/>
                </a:solidFill>
                <a:latin typeface="Noto Sans"/>
                <a:ea typeface="Noto Sans"/>
                <a:cs typeface="Noto Sans"/>
                <a:sym typeface="Noto Sans"/>
              </a:defRPr>
            </a:lvl5pPr>
            <a:lvl6pPr marL="0" marR="0" lvl="5" indent="0" algn="r" rtl="0">
              <a:spcBef>
                <a:spcPts val="0"/>
              </a:spcBef>
              <a:buNone/>
              <a:defRPr sz="1050" b="0" i="0" u="none" strike="noStrike" cap="none">
                <a:solidFill>
                  <a:schemeClr val="accent3"/>
                </a:solidFill>
                <a:latin typeface="Noto Sans"/>
                <a:ea typeface="Noto Sans"/>
                <a:cs typeface="Noto Sans"/>
                <a:sym typeface="Noto Sans"/>
              </a:defRPr>
            </a:lvl6pPr>
            <a:lvl7pPr marL="0" marR="0" lvl="6" indent="0" algn="r" rtl="0">
              <a:spcBef>
                <a:spcPts val="0"/>
              </a:spcBef>
              <a:buNone/>
              <a:defRPr sz="1050" b="0" i="0" u="none" strike="noStrike" cap="none">
                <a:solidFill>
                  <a:schemeClr val="accent3"/>
                </a:solidFill>
                <a:latin typeface="Noto Sans"/>
                <a:ea typeface="Noto Sans"/>
                <a:cs typeface="Noto Sans"/>
                <a:sym typeface="Noto Sans"/>
              </a:defRPr>
            </a:lvl7pPr>
            <a:lvl8pPr marL="0" marR="0" lvl="7" indent="0" algn="r" rtl="0">
              <a:spcBef>
                <a:spcPts val="0"/>
              </a:spcBef>
              <a:buNone/>
              <a:defRPr sz="1050" b="0" i="0" u="none" strike="noStrike" cap="none">
                <a:solidFill>
                  <a:schemeClr val="accent3"/>
                </a:solidFill>
                <a:latin typeface="Noto Sans"/>
                <a:ea typeface="Noto Sans"/>
                <a:cs typeface="Noto Sans"/>
                <a:sym typeface="Noto Sans"/>
              </a:defRPr>
            </a:lvl8pPr>
            <a:lvl9pPr marL="0" marR="0" lvl="8" indent="0" algn="r" rtl="0">
              <a:spcBef>
                <a:spcPts val="0"/>
              </a:spcBef>
              <a:buNone/>
              <a:defRPr sz="1050" b="0" i="0" u="none" strike="noStrike" cap="none">
                <a:solidFill>
                  <a:schemeClr val="accent3"/>
                </a:solidFill>
                <a:latin typeface="Noto Sans"/>
                <a:ea typeface="Noto Sans"/>
                <a:cs typeface="Noto Sans"/>
                <a:sym typeface="No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
          <p:cNvSpPr txBox="1">
            <a:spLocks noGrp="1"/>
          </p:cNvSpPr>
          <p:nvPr>
            <p:ph type="ctrTitle"/>
          </p:nvPr>
        </p:nvSpPr>
        <p:spPr>
          <a:xfrm>
            <a:off x="838198" y="1707310"/>
            <a:ext cx="9378821" cy="2387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5400"/>
              <a:buFont typeface="Oswald"/>
              <a:buNone/>
            </a:pPr>
            <a:r>
              <a:rPr lang="en-US" sz="5400"/>
              <a:t>3D TEHNOLOĢIJU PIELIETOJUMS BIM MODEĻU IZVEIDĒ UN BŪVNIECĪBAS PROCESOS</a:t>
            </a:r>
            <a:endParaRPr sz="5400"/>
          </a:p>
        </p:txBody>
      </p:sp>
      <p:sp>
        <p:nvSpPr>
          <p:cNvPr id="126" name="Google Shape;126;p1"/>
          <p:cNvSpPr txBox="1">
            <a:spLocks noGrp="1"/>
          </p:cNvSpPr>
          <p:nvPr>
            <p:ph type="subTitle" idx="1"/>
          </p:nvPr>
        </p:nvSpPr>
        <p:spPr>
          <a:xfrm>
            <a:off x="838199" y="4186985"/>
            <a:ext cx="8875643" cy="3651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accent1"/>
              </a:buClr>
              <a:buSzPct val="100000"/>
              <a:buNone/>
            </a:pPr>
            <a:r>
              <a:rPr lang="en-US"/>
              <a:t>VIDEO LEKCIJA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3FD37C-5B20-6710-8301-FB85DE9A5A26}"/>
              </a:ext>
            </a:extLst>
          </p:cNvPr>
          <p:cNvSpPr>
            <a:spLocks noGrp="1"/>
          </p:cNvSpPr>
          <p:nvPr>
            <p:ph type="title"/>
          </p:nvPr>
        </p:nvSpPr>
        <p:spPr>
          <a:xfrm>
            <a:off x="838199" y="907775"/>
            <a:ext cx="10940827" cy="1027332"/>
          </a:xfrm>
        </p:spPr>
        <p:txBody>
          <a:bodyPr/>
          <a:lstStyle/>
          <a:p>
            <a:r>
              <a:rPr lang="lv-LV" sz="4400" dirty="0"/>
              <a:t>3D tehnoloģiju pielietošana atbilstības pārbaudēs</a:t>
            </a:r>
            <a:endParaRPr lang="en-US" sz="4400" dirty="0"/>
          </a:p>
        </p:txBody>
      </p:sp>
      <p:sp>
        <p:nvSpPr>
          <p:cNvPr id="7" name="Text Placeholder 6">
            <a:extLst>
              <a:ext uri="{FF2B5EF4-FFF2-40B4-BE49-F238E27FC236}">
                <a16:creationId xmlns:a16="http://schemas.microsoft.com/office/drawing/2014/main" id="{CA4C392A-B086-4D84-2A9D-870D5DA391E7}"/>
              </a:ext>
            </a:extLst>
          </p:cNvPr>
          <p:cNvSpPr>
            <a:spLocks noGrp="1"/>
          </p:cNvSpPr>
          <p:nvPr>
            <p:ph type="body" idx="2"/>
          </p:nvPr>
        </p:nvSpPr>
        <p:spPr>
          <a:xfrm>
            <a:off x="838199" y="2898648"/>
            <a:ext cx="10940827" cy="2915298"/>
          </a:xfrm>
          <a:noFill/>
          <a:ln>
            <a:noFill/>
          </a:ln>
        </p:spPr>
        <p:txBody>
          <a:bodyPr spcFirstLastPara="1" wrap="square" lIns="91425" tIns="45700" rIns="91425" bIns="45700" anchor="t" anchorCtr="0">
            <a:normAutofit/>
          </a:bodyPr>
          <a:lstStyle/>
          <a:p>
            <a:pPr marL="685800" indent="-457200">
              <a:buSzPct val="100000"/>
              <a:buAutoNum type="arabicPeriod"/>
            </a:pPr>
            <a:r>
              <a:rPr lang="lv-LV" dirty="0"/>
              <a:t>2D izpilduzmērījumu salīdzināšana ar būvprojekta plāniem.</a:t>
            </a:r>
          </a:p>
          <a:p>
            <a:pPr marL="685800" indent="-457200">
              <a:buSzPct val="100000"/>
              <a:buAutoNum type="arabicPeriod"/>
            </a:pPr>
            <a:r>
              <a:rPr lang="lv-LV" dirty="0"/>
              <a:t>Punktu mākoņu salīdzināšana ar būvprojekta BIM modeļiem.</a:t>
            </a:r>
            <a:endParaRPr lang="en-US" dirty="0"/>
          </a:p>
        </p:txBody>
      </p:sp>
    </p:spTree>
    <p:extLst>
      <p:ext uri="{BB962C8B-B14F-4D97-AF65-F5344CB8AC3E}">
        <p14:creationId xmlns:p14="http://schemas.microsoft.com/office/powerpoint/2010/main" val="3785396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A4D728-5811-0B8D-87F6-30552A419058}"/>
              </a:ext>
            </a:extLst>
          </p:cNvPr>
          <p:cNvSpPr>
            <a:spLocks noGrp="1"/>
          </p:cNvSpPr>
          <p:nvPr>
            <p:ph type="title"/>
          </p:nvPr>
        </p:nvSpPr>
        <p:spPr>
          <a:xfrm>
            <a:off x="1369326" y="2009985"/>
            <a:ext cx="9453348" cy="2666789"/>
          </a:xfrm>
        </p:spPr>
        <p:txBody>
          <a:bodyPr/>
          <a:lstStyle/>
          <a:p>
            <a:pPr>
              <a:lnSpc>
                <a:spcPct val="150000"/>
              </a:lnSpc>
            </a:pPr>
            <a:r>
              <a:rPr lang="lv-LV" sz="5400" dirty="0"/>
              <a:t>3D tehnoloģiju pielietošana </a:t>
            </a:r>
            <a:r>
              <a:rPr lang="lv-LV" dirty="0"/>
              <a:t>KOMUNIKĀCIJĀ</a:t>
            </a:r>
            <a:endParaRPr lang="en-US" dirty="0"/>
          </a:p>
        </p:txBody>
      </p:sp>
    </p:spTree>
    <p:extLst>
      <p:ext uri="{BB962C8B-B14F-4D97-AF65-F5344CB8AC3E}">
        <p14:creationId xmlns:p14="http://schemas.microsoft.com/office/powerpoint/2010/main" val="117595398"/>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C3E7C2-03A3-F370-ED33-82D17B9E9923}"/>
              </a:ext>
            </a:extLst>
          </p:cNvPr>
          <p:cNvSpPr>
            <a:spLocks noGrp="1"/>
          </p:cNvSpPr>
          <p:nvPr>
            <p:ph type="title"/>
          </p:nvPr>
        </p:nvSpPr>
        <p:spPr>
          <a:xfrm>
            <a:off x="838199" y="907775"/>
            <a:ext cx="10940827" cy="1027332"/>
          </a:xfrm>
        </p:spPr>
        <p:txBody>
          <a:bodyPr/>
          <a:lstStyle/>
          <a:p>
            <a:r>
              <a:rPr lang="lv-LV" sz="4400" dirty="0"/>
              <a:t>3D tehnoloģiju pielietošana komunikācijā</a:t>
            </a:r>
            <a:endParaRPr lang="en-US" sz="4400" dirty="0"/>
          </a:p>
        </p:txBody>
      </p:sp>
      <p:sp>
        <p:nvSpPr>
          <p:cNvPr id="7" name="Text Placeholder 6">
            <a:extLst>
              <a:ext uri="{FF2B5EF4-FFF2-40B4-BE49-F238E27FC236}">
                <a16:creationId xmlns:a16="http://schemas.microsoft.com/office/drawing/2014/main" id="{12AC028B-B6BA-A1DC-7462-4E5973DD169C}"/>
              </a:ext>
            </a:extLst>
          </p:cNvPr>
          <p:cNvSpPr>
            <a:spLocks noGrp="1"/>
          </p:cNvSpPr>
          <p:nvPr>
            <p:ph type="body" idx="2"/>
          </p:nvPr>
        </p:nvSpPr>
        <p:spPr>
          <a:xfrm>
            <a:off x="838199" y="2569464"/>
            <a:ext cx="10940827" cy="3244482"/>
          </a:xfrm>
          <a:noFill/>
          <a:ln>
            <a:noFill/>
          </a:ln>
        </p:spPr>
        <p:txBody>
          <a:bodyPr spcFirstLastPara="1" wrap="square" lIns="91425" tIns="45700" rIns="91425" bIns="45700" anchor="t" anchorCtr="0">
            <a:normAutofit/>
          </a:bodyPr>
          <a:lstStyle/>
          <a:p>
            <a:pPr marL="685800" indent="-457200">
              <a:buSzPct val="100000"/>
              <a:buAutoNum type="arabicPeriod"/>
            </a:pPr>
            <a:r>
              <a:rPr lang="lv-LV" dirty="0"/>
              <a:t>Vienotās Datu Vides funkcionalitāte.</a:t>
            </a:r>
          </a:p>
          <a:p>
            <a:pPr marL="685800" indent="-457200">
              <a:buSzPct val="100000"/>
              <a:buAutoNum type="arabicPeriod"/>
            </a:pPr>
            <a:r>
              <a:rPr lang="lv-LV" dirty="0"/>
              <a:t>3D skatītāja (</a:t>
            </a:r>
            <a:r>
              <a:rPr lang="en-US" dirty="0"/>
              <a:t>3D viewer</a:t>
            </a:r>
            <a:r>
              <a:rPr lang="lv-LV" dirty="0"/>
              <a:t>) funkcionalitāte.</a:t>
            </a:r>
          </a:p>
          <a:p>
            <a:pPr marL="685800" indent="-457200">
              <a:buSzPct val="100000"/>
              <a:buAutoNum type="arabicPeriod"/>
            </a:pPr>
            <a:r>
              <a:rPr lang="lv-LV" dirty="0"/>
              <a:t>Piezīmju veidošana.</a:t>
            </a:r>
          </a:p>
          <a:p>
            <a:pPr marL="685800" indent="-457200">
              <a:buSzPct val="100000"/>
              <a:buAutoNum type="arabicPeriod"/>
            </a:pPr>
            <a:r>
              <a:rPr lang="lv-LV" dirty="0"/>
              <a:t>Uzdevumu veidošana, darbplūsmas un progresa kontrole.</a:t>
            </a:r>
          </a:p>
          <a:p>
            <a:pPr marL="685800" indent="-457200">
              <a:buSzPct val="100000"/>
              <a:buAutoNum type="arabicPeriod"/>
            </a:pPr>
            <a:r>
              <a:rPr lang="lv-LV" dirty="0"/>
              <a:t>Informācijas koplietošana.</a:t>
            </a:r>
            <a:endParaRPr lang="en-US" dirty="0"/>
          </a:p>
        </p:txBody>
      </p:sp>
    </p:spTree>
    <p:extLst>
      <p:ext uri="{BB962C8B-B14F-4D97-AF65-F5344CB8AC3E}">
        <p14:creationId xmlns:p14="http://schemas.microsoft.com/office/powerpoint/2010/main" val="11302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05BE-FB3A-4547-A02A-58BC22AC35B7}"/>
              </a:ext>
            </a:extLst>
          </p:cNvPr>
          <p:cNvSpPr>
            <a:spLocks noGrp="1"/>
          </p:cNvSpPr>
          <p:nvPr>
            <p:ph type="title"/>
          </p:nvPr>
        </p:nvSpPr>
        <p:spPr/>
        <p:txBody>
          <a:bodyPr/>
          <a:lstStyle/>
          <a:p>
            <a:r>
              <a:rPr lang="lv-LV" dirty="0"/>
              <a:t>Nobeigums</a:t>
            </a:r>
            <a:endParaRPr lang="en-US" dirty="0"/>
          </a:p>
        </p:txBody>
      </p:sp>
      <p:sp>
        <p:nvSpPr>
          <p:cNvPr id="4" name="Text Placeholder 3">
            <a:extLst>
              <a:ext uri="{FF2B5EF4-FFF2-40B4-BE49-F238E27FC236}">
                <a16:creationId xmlns:a16="http://schemas.microsoft.com/office/drawing/2014/main" id="{B7E19FF8-425F-4AAC-ACF9-8AB2CE39E74B}"/>
              </a:ext>
            </a:extLst>
          </p:cNvPr>
          <p:cNvSpPr>
            <a:spLocks noGrp="1"/>
          </p:cNvSpPr>
          <p:nvPr>
            <p:ph type="body" idx="2"/>
          </p:nvPr>
        </p:nvSpPr>
        <p:spPr/>
        <p:txBody>
          <a:bodyPr/>
          <a:lstStyle/>
          <a:p>
            <a:r>
              <a:rPr lang="lv-LV" sz="2000" dirty="0"/>
              <a:t>Ikvienam būvniecības nozarē ir jābūt šīm 3 galvenajām digitālo tehnoloģiju prasmēm:</a:t>
            </a:r>
          </a:p>
          <a:p>
            <a:endParaRPr lang="lv-LV" sz="2000" dirty="0"/>
          </a:p>
          <a:p>
            <a:pPr marL="685800" indent="-457200">
              <a:buFont typeface="+mj-lt"/>
              <a:buAutoNum type="arabicPeriod"/>
            </a:pPr>
            <a:r>
              <a:rPr lang="lv-LV" sz="2000" dirty="0"/>
              <a:t>Spēja strādāt ar TABULAS DATIEM - jo dati ko iegūstam no modeļiem ir pamats ko izmanto tālāk </a:t>
            </a:r>
            <a:r>
              <a:rPr lang="lv-LV" sz="2000" dirty="0" err="1"/>
              <a:t>PowerBI</a:t>
            </a:r>
            <a:r>
              <a:rPr lang="lv-LV" sz="2000" dirty="0"/>
              <a:t>, Excel tabulās, u.t.t.</a:t>
            </a:r>
          </a:p>
          <a:p>
            <a:pPr marL="685800" indent="-457200">
              <a:buFont typeface="+mj-lt"/>
              <a:buAutoNum type="arabicPeriod"/>
            </a:pPr>
            <a:r>
              <a:rPr lang="lv-LV" sz="2000" dirty="0"/>
              <a:t>Spēja strādāt VIENOTAJĀ DATU VIDĒ - </a:t>
            </a:r>
            <a:r>
              <a:rPr lang="lv-LV" sz="2000" dirty="0" err="1"/>
              <a:t>augšuplādēt</a:t>
            </a:r>
            <a:r>
              <a:rPr lang="lv-LV" sz="2000" dirty="0"/>
              <a:t>, lejupielādēt, pārskatīt, apstiprināt, pieņemt un iesniegt failus, u.t.t.</a:t>
            </a:r>
          </a:p>
          <a:p>
            <a:pPr marL="685800" indent="-457200">
              <a:buFont typeface="+mj-lt"/>
              <a:buAutoNum type="arabicPeriod"/>
            </a:pPr>
            <a:r>
              <a:rPr lang="lv-LV" sz="2000" dirty="0"/>
              <a:t>Spēja izmantot 3D MODEĻU SKATĪKLI - atvērt, pārlūkot, komentēt, veidot piezīmes, kā arī iegūt nepieciešamos datus.</a:t>
            </a:r>
          </a:p>
          <a:p>
            <a:endParaRPr lang="en-US" dirty="0"/>
          </a:p>
        </p:txBody>
      </p:sp>
    </p:spTree>
    <p:extLst>
      <p:ext uri="{BB962C8B-B14F-4D97-AF65-F5344CB8AC3E}">
        <p14:creationId xmlns:p14="http://schemas.microsoft.com/office/powerpoint/2010/main" val="3082920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6" name="Title 1">
            <a:extLst>
              <a:ext uri="{FF2B5EF4-FFF2-40B4-BE49-F238E27FC236}">
                <a16:creationId xmlns:a16="http://schemas.microsoft.com/office/drawing/2014/main" id="{047822EA-901E-DA53-CD50-4BBACEEAE20F}"/>
              </a:ext>
            </a:extLst>
          </p:cNvPr>
          <p:cNvSpPr>
            <a:spLocks noGrp="1"/>
          </p:cNvSpPr>
          <p:nvPr>
            <p:ph type="ctrTitle"/>
          </p:nvPr>
        </p:nvSpPr>
        <p:spPr>
          <a:xfrm>
            <a:off x="838199" y="1707310"/>
            <a:ext cx="8875644" cy="2387600"/>
          </a:xfrm>
        </p:spPr>
        <p:txBody>
          <a:bodyPr/>
          <a:lstStyle/>
          <a:p>
            <a:r>
              <a:rPr lang="lv-LV" dirty="0"/>
              <a:t>Paldies par uzmanību!</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
          <p:cNvSpPr txBox="1">
            <a:spLocks noGrp="1"/>
          </p:cNvSpPr>
          <p:nvPr>
            <p:ph type="title"/>
          </p:nvPr>
        </p:nvSpPr>
        <p:spPr>
          <a:xfrm>
            <a:off x="1369327" y="2522557"/>
            <a:ext cx="9453348" cy="106707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600"/>
              <a:buFont typeface="Oswald"/>
              <a:buNone/>
            </a:pPr>
            <a:r>
              <a:rPr lang="en-US"/>
              <a:t>3D TEHNOLOĢIJAS </a:t>
            </a:r>
            <a:endParaRPr/>
          </a:p>
        </p:txBody>
      </p:sp>
      <p:sp>
        <p:nvSpPr>
          <p:cNvPr id="132" name="Google Shape;132;p2"/>
          <p:cNvSpPr txBox="1">
            <a:spLocks noGrp="1"/>
          </p:cNvSpPr>
          <p:nvPr>
            <p:ph type="body" idx="1"/>
          </p:nvPr>
        </p:nvSpPr>
        <p:spPr>
          <a:xfrm>
            <a:off x="1369327" y="3801906"/>
            <a:ext cx="9453348" cy="1218557"/>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233333"/>
              </a:lnSpc>
              <a:spcBef>
                <a:spcPts val="0"/>
              </a:spcBef>
              <a:spcAft>
                <a:spcPts val="0"/>
              </a:spcAft>
              <a:buClr>
                <a:schemeClr val="dk2"/>
              </a:buClr>
              <a:buSzPts val="1200"/>
              <a:buNone/>
            </a:pPr>
            <a:r>
              <a:rPr lang="lv-LV" sz="1200" dirty="0"/>
              <a:t>3D tehnoloģiju pielietošana BIM modeļu izstrādes un būvniecības procesos ietver digitālo rīku pielietošanu, lai izstrādātu būvprojektus, vizualizētu, koordinētu, analizētu un pārvaldītu 3D modeļus visā projekta dzīves ciklā. Tas uzlabo sadarbību, uzlabo lēmumu pieņemšanu, samazina kļūdu skaitu un galu galā noved pie efektīvākiem un veiksmīgākiem būvniecības projektiem.</a:t>
            </a:r>
          </a:p>
        </p:txBody>
      </p:sp>
      <p:sp>
        <p:nvSpPr>
          <p:cNvPr id="133" name="Google Shape;133;p2"/>
          <p:cNvSpPr txBox="1">
            <a:spLocks noGrp="1"/>
          </p:cNvSpPr>
          <p:nvPr>
            <p:ph type="body" idx="2"/>
          </p:nvPr>
        </p:nvSpPr>
        <p:spPr>
          <a:xfrm>
            <a:off x="1369327" y="1711147"/>
            <a:ext cx="9453348" cy="414796"/>
          </a:xfrm>
          <a:prstGeom prst="rect">
            <a:avLst/>
          </a:prstGeom>
          <a:noFill/>
          <a:ln>
            <a:noFill/>
          </a:ln>
        </p:spPr>
        <p:txBody>
          <a:bodyPr spcFirstLastPara="1" wrap="square" lIns="91425" tIns="45700" rIns="91425" bIns="45700" anchor="ctr" anchorCtr="0">
            <a:noAutofit/>
          </a:bodyPr>
          <a:lstStyle/>
          <a:p>
            <a:pPr marL="0" lvl="0" indent="0" algn="ctr" rtl="0">
              <a:lnSpc>
                <a:spcPct val="112500"/>
              </a:lnSpc>
              <a:spcBef>
                <a:spcPts val="0"/>
              </a:spcBef>
              <a:spcAft>
                <a:spcPts val="0"/>
              </a:spcAft>
              <a:buClr>
                <a:schemeClr val="accent1"/>
              </a:buClr>
              <a:buSzPts val="2400"/>
              <a:buNone/>
            </a:pPr>
            <a:r>
              <a:rPr lang="en-US"/>
              <a:t>IEVADS</a:t>
            </a:r>
            <a:endParaRPr/>
          </a:p>
        </p:txBody>
      </p:sp>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p:cNvSpPr txBox="1">
            <a:spLocks noGrp="1"/>
          </p:cNvSpPr>
          <p:nvPr>
            <p:ph type="title"/>
          </p:nvPr>
        </p:nvSpPr>
        <p:spPr>
          <a:xfrm>
            <a:off x="838199" y="907775"/>
            <a:ext cx="9144001" cy="10273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5400"/>
              <a:buFont typeface="Oswald"/>
              <a:buNone/>
            </a:pPr>
            <a:r>
              <a:rPr lang="en-US"/>
              <a:t>AIVARS OZOLIŅŠ</a:t>
            </a:r>
            <a:endParaRPr/>
          </a:p>
        </p:txBody>
      </p:sp>
      <p:sp>
        <p:nvSpPr>
          <p:cNvPr id="139" name="Google Shape;139;p3"/>
          <p:cNvSpPr txBox="1">
            <a:spLocks noGrp="1"/>
          </p:cNvSpPr>
          <p:nvPr>
            <p:ph type="body" idx="1"/>
          </p:nvPr>
        </p:nvSpPr>
        <p:spPr>
          <a:xfrm>
            <a:off x="841284" y="3071451"/>
            <a:ext cx="3000561" cy="2485883"/>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800"/>
              <a:buNone/>
            </a:pPr>
            <a:r>
              <a:rPr lang="lv-LV" dirty="0"/>
              <a:t>BIM – </a:t>
            </a:r>
            <a:r>
              <a:rPr lang="lv-LV" sz="1200" dirty="0"/>
              <a:t>pielietošana būvniecībā</a:t>
            </a:r>
            <a:endParaRPr lang="lv-LV" dirty="0"/>
          </a:p>
          <a:p>
            <a:pPr marL="0" lvl="0" indent="0" algn="l" rtl="0">
              <a:lnSpc>
                <a:spcPct val="150000"/>
              </a:lnSpc>
              <a:spcBef>
                <a:spcPts val="1000"/>
              </a:spcBef>
              <a:spcAft>
                <a:spcPts val="0"/>
              </a:spcAft>
              <a:buClr>
                <a:schemeClr val="dk1"/>
              </a:buClr>
              <a:buSzPts val="1800"/>
              <a:buNone/>
            </a:pPr>
            <a:r>
              <a:rPr lang="lv-LV" dirty="0"/>
              <a:t>BIM – </a:t>
            </a:r>
            <a:r>
              <a:rPr lang="lv-LV" sz="1200" dirty="0"/>
              <a:t>detalizāciju (LOD400) izstrāde</a:t>
            </a:r>
            <a:endParaRPr lang="lv-LV" dirty="0"/>
          </a:p>
          <a:p>
            <a:pPr marL="0" lvl="0" indent="0" algn="l" rtl="0">
              <a:lnSpc>
                <a:spcPct val="150000"/>
              </a:lnSpc>
              <a:spcBef>
                <a:spcPts val="1000"/>
              </a:spcBef>
              <a:spcAft>
                <a:spcPts val="0"/>
              </a:spcAft>
              <a:buClr>
                <a:schemeClr val="dk1"/>
              </a:buClr>
              <a:buSzPts val="1800"/>
              <a:buNone/>
            </a:pPr>
            <a:r>
              <a:rPr lang="lv-LV" dirty="0"/>
              <a:t>4D BIM – </a:t>
            </a:r>
            <a:r>
              <a:rPr lang="lv-LV" sz="1200" dirty="0"/>
              <a:t>darbu izpildes grafiks</a:t>
            </a:r>
            <a:endParaRPr lang="lv-LV" dirty="0"/>
          </a:p>
          <a:p>
            <a:pPr marL="0" lvl="0" indent="0" algn="l" rtl="0">
              <a:lnSpc>
                <a:spcPct val="150000"/>
              </a:lnSpc>
              <a:spcBef>
                <a:spcPts val="1000"/>
              </a:spcBef>
              <a:spcAft>
                <a:spcPts val="0"/>
              </a:spcAft>
              <a:buClr>
                <a:schemeClr val="dk1"/>
              </a:buClr>
              <a:buSzPts val="1800"/>
              <a:buNone/>
            </a:pPr>
            <a:r>
              <a:rPr lang="lv-LV" dirty="0"/>
              <a:t>5D BIM – </a:t>
            </a:r>
            <a:r>
              <a:rPr lang="lv-LV" sz="1200" dirty="0"/>
              <a:t>būvniecības izmaksas</a:t>
            </a:r>
            <a:endParaRPr lang="lv-LV" dirty="0"/>
          </a:p>
          <a:p>
            <a:pPr marL="0" lvl="0" indent="0" algn="l" rtl="0">
              <a:lnSpc>
                <a:spcPct val="150000"/>
              </a:lnSpc>
              <a:spcBef>
                <a:spcPts val="1000"/>
              </a:spcBef>
              <a:spcAft>
                <a:spcPts val="0"/>
              </a:spcAft>
              <a:buClr>
                <a:schemeClr val="dk1"/>
              </a:buClr>
              <a:buSzPts val="1800"/>
              <a:buNone/>
            </a:pPr>
            <a:r>
              <a:rPr lang="lv-LV" dirty="0"/>
              <a:t>7D BIM – </a:t>
            </a:r>
            <a:r>
              <a:rPr lang="lv-LV" sz="1200" dirty="0"/>
              <a:t>AIM (NĪ uzturēšana)</a:t>
            </a:r>
          </a:p>
        </p:txBody>
      </p:sp>
      <p:sp>
        <p:nvSpPr>
          <p:cNvPr id="140" name="Google Shape;140;p3"/>
          <p:cNvSpPr txBox="1">
            <a:spLocks noGrp="1"/>
          </p:cNvSpPr>
          <p:nvPr>
            <p:ph type="body" idx="2"/>
          </p:nvPr>
        </p:nvSpPr>
        <p:spPr>
          <a:xfrm>
            <a:off x="4254152" y="3071451"/>
            <a:ext cx="3000561" cy="2485883"/>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800"/>
              <a:buNone/>
            </a:pPr>
            <a:r>
              <a:rPr lang="lv-LV" dirty="0"/>
              <a:t>BIM – </a:t>
            </a:r>
            <a:r>
              <a:rPr lang="lv-LV" sz="1200" dirty="0"/>
              <a:t>modelēšana</a:t>
            </a:r>
            <a:endParaRPr lang="lv-LV" dirty="0"/>
          </a:p>
          <a:p>
            <a:pPr marL="0" lvl="0" indent="0" algn="l" rtl="0">
              <a:lnSpc>
                <a:spcPct val="150000"/>
              </a:lnSpc>
              <a:spcBef>
                <a:spcPts val="1000"/>
              </a:spcBef>
              <a:spcAft>
                <a:spcPts val="0"/>
              </a:spcAft>
              <a:buClr>
                <a:schemeClr val="dk1"/>
              </a:buClr>
              <a:buSzPts val="1800"/>
              <a:buNone/>
            </a:pPr>
            <a:r>
              <a:rPr lang="lv-LV" dirty="0"/>
              <a:t>BIM – </a:t>
            </a:r>
            <a:r>
              <a:rPr lang="lv-LV" sz="1200" dirty="0"/>
              <a:t>koordinēšana</a:t>
            </a:r>
            <a:endParaRPr lang="lv-LV" dirty="0"/>
          </a:p>
          <a:p>
            <a:pPr marL="0" lvl="0" indent="0" algn="l" rtl="0">
              <a:lnSpc>
                <a:spcPct val="150000"/>
              </a:lnSpc>
              <a:spcBef>
                <a:spcPts val="1000"/>
              </a:spcBef>
              <a:spcAft>
                <a:spcPts val="0"/>
              </a:spcAft>
              <a:buClr>
                <a:schemeClr val="dk1"/>
              </a:buClr>
              <a:buSzPts val="1800"/>
              <a:buNone/>
            </a:pPr>
            <a:r>
              <a:rPr lang="lv-LV" dirty="0"/>
              <a:t>BIM – </a:t>
            </a:r>
            <a:r>
              <a:rPr lang="lv-LV" sz="1200" dirty="0"/>
              <a:t>stratēģiju izstrāde</a:t>
            </a:r>
            <a:endParaRPr lang="lv-LV" dirty="0"/>
          </a:p>
          <a:p>
            <a:pPr marL="0" lvl="0" indent="0" algn="l" rtl="0">
              <a:lnSpc>
                <a:spcPct val="150000"/>
              </a:lnSpc>
              <a:spcBef>
                <a:spcPts val="1000"/>
              </a:spcBef>
              <a:spcAft>
                <a:spcPts val="0"/>
              </a:spcAft>
              <a:buClr>
                <a:schemeClr val="dk1"/>
              </a:buClr>
              <a:buSzPts val="1800"/>
              <a:buNone/>
            </a:pPr>
            <a:r>
              <a:rPr lang="lv-LV" dirty="0"/>
              <a:t>BIM – </a:t>
            </a:r>
            <a:r>
              <a:rPr lang="lv-LV" sz="1200" dirty="0"/>
              <a:t>prasību izstrāde (EIR/PIP)</a:t>
            </a:r>
          </a:p>
          <a:p>
            <a:pPr marL="0" lvl="0" indent="0" algn="l" rtl="0">
              <a:lnSpc>
                <a:spcPct val="150000"/>
              </a:lnSpc>
              <a:spcBef>
                <a:spcPts val="1000"/>
              </a:spcBef>
              <a:spcAft>
                <a:spcPts val="0"/>
              </a:spcAft>
              <a:buClr>
                <a:schemeClr val="dk1"/>
              </a:buClr>
              <a:buSzPts val="1800"/>
              <a:buNone/>
            </a:pPr>
            <a:r>
              <a:rPr lang="lv-LV" dirty="0"/>
              <a:t>BIM – </a:t>
            </a:r>
            <a:r>
              <a:rPr lang="lv-LV" sz="1200" dirty="0"/>
              <a:t>ekspertīze</a:t>
            </a:r>
          </a:p>
          <a:p>
            <a:pPr marL="0" lvl="0" indent="0" algn="l" rtl="0">
              <a:lnSpc>
                <a:spcPct val="225000"/>
              </a:lnSpc>
              <a:spcBef>
                <a:spcPts val="1000"/>
              </a:spcBef>
              <a:spcAft>
                <a:spcPts val="0"/>
              </a:spcAft>
              <a:buClr>
                <a:schemeClr val="dk1"/>
              </a:buClr>
              <a:buSzPts val="1200"/>
              <a:buNone/>
            </a:pPr>
            <a:endParaRPr sz="1200" dirty="0"/>
          </a:p>
        </p:txBody>
      </p:sp>
      <p:sp>
        <p:nvSpPr>
          <p:cNvPr id="141" name="Google Shape;141;p3"/>
          <p:cNvSpPr txBox="1">
            <a:spLocks noGrp="1"/>
          </p:cNvSpPr>
          <p:nvPr>
            <p:ph type="body" idx="3"/>
          </p:nvPr>
        </p:nvSpPr>
        <p:spPr>
          <a:xfrm>
            <a:off x="841283" y="2451219"/>
            <a:ext cx="3000561" cy="541961"/>
          </a:xfrm>
          <a:prstGeom prst="rect">
            <a:avLst/>
          </a:prstGeom>
          <a:noFill/>
          <a:ln>
            <a:noFill/>
          </a:ln>
        </p:spPr>
        <p:txBody>
          <a:bodyPr spcFirstLastPara="1" wrap="square" lIns="91425" tIns="45700" rIns="91425" bIns="45700" anchor="ctr" anchorCtr="0">
            <a:noAutofit/>
          </a:bodyPr>
          <a:lstStyle/>
          <a:p>
            <a:pPr marL="0" lvl="0" indent="0" algn="l" rtl="0">
              <a:lnSpc>
                <a:spcPct val="135000"/>
              </a:lnSpc>
              <a:spcBef>
                <a:spcPts val="0"/>
              </a:spcBef>
              <a:spcAft>
                <a:spcPts val="0"/>
              </a:spcAft>
              <a:buClr>
                <a:schemeClr val="accent1"/>
              </a:buClr>
              <a:buSzPts val="2000"/>
              <a:buNone/>
            </a:pPr>
            <a:r>
              <a:rPr lang="en-US" sz="2000"/>
              <a:t>BŪVNIECĪBA</a:t>
            </a:r>
            <a:endParaRPr sz="2000"/>
          </a:p>
        </p:txBody>
      </p:sp>
      <p:sp>
        <p:nvSpPr>
          <p:cNvPr id="142" name="Google Shape;142;p3"/>
          <p:cNvSpPr txBox="1">
            <a:spLocks noGrp="1"/>
          </p:cNvSpPr>
          <p:nvPr>
            <p:ph type="body" idx="4"/>
          </p:nvPr>
        </p:nvSpPr>
        <p:spPr>
          <a:xfrm>
            <a:off x="4254152" y="2444393"/>
            <a:ext cx="3000561" cy="541961"/>
          </a:xfrm>
          <a:prstGeom prst="rect">
            <a:avLst/>
          </a:prstGeom>
          <a:noFill/>
          <a:ln>
            <a:noFill/>
          </a:ln>
        </p:spPr>
        <p:txBody>
          <a:bodyPr spcFirstLastPara="1" wrap="square" lIns="91425" tIns="45700" rIns="91425" bIns="45700" anchor="ctr" anchorCtr="0">
            <a:noAutofit/>
          </a:bodyPr>
          <a:lstStyle/>
          <a:p>
            <a:pPr marL="0" lvl="0" indent="0" algn="l" rtl="0">
              <a:lnSpc>
                <a:spcPct val="135000"/>
              </a:lnSpc>
              <a:spcBef>
                <a:spcPts val="0"/>
              </a:spcBef>
              <a:spcAft>
                <a:spcPts val="0"/>
              </a:spcAft>
              <a:buClr>
                <a:schemeClr val="accent1"/>
              </a:buClr>
              <a:buSzPts val="2000"/>
              <a:buNone/>
            </a:pPr>
            <a:r>
              <a:rPr lang="en-US" sz="2000"/>
              <a:t>BIM PROJEKTU VADĪŠANA</a:t>
            </a:r>
            <a:endParaRPr sz="2000"/>
          </a:p>
        </p:txBody>
      </p:sp>
      <p:sp>
        <p:nvSpPr>
          <p:cNvPr id="143" name="Google Shape;143;p3"/>
          <p:cNvSpPr txBox="1">
            <a:spLocks noGrp="1"/>
          </p:cNvSpPr>
          <p:nvPr>
            <p:ph type="body" idx="5"/>
          </p:nvPr>
        </p:nvSpPr>
        <p:spPr>
          <a:xfrm>
            <a:off x="7926945" y="3186657"/>
            <a:ext cx="3534581" cy="2197385"/>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1400"/>
              <a:buChar char="•"/>
            </a:pPr>
            <a:r>
              <a:rPr lang="lv-LV" dirty="0"/>
              <a:t>Nekustamā īpašuma ekonomista kvalifikācija </a:t>
            </a:r>
          </a:p>
          <a:p>
            <a:pPr marL="285750" lvl="0" indent="-285750" algn="l" rtl="0">
              <a:lnSpc>
                <a:spcPct val="100000"/>
              </a:lnSpc>
              <a:spcBef>
                <a:spcPts val="600"/>
              </a:spcBef>
              <a:spcAft>
                <a:spcPts val="0"/>
              </a:spcAft>
              <a:buSzPts val="1400"/>
              <a:buChar char="•"/>
            </a:pPr>
            <a:r>
              <a:rPr lang="lv-LV" dirty="0"/>
              <a:t>Profesionālais maģistra grāds būvuzņēmējdarbības un nekustamā īpašuma vadīšanā (RTU)</a:t>
            </a:r>
          </a:p>
          <a:p>
            <a:pPr marL="285750" lvl="0" indent="-285750" algn="l" rtl="0">
              <a:lnSpc>
                <a:spcPct val="100000"/>
              </a:lnSpc>
              <a:spcBef>
                <a:spcPts val="600"/>
              </a:spcBef>
              <a:spcAft>
                <a:spcPts val="0"/>
              </a:spcAft>
              <a:buSzPts val="1400"/>
              <a:buChar char="•"/>
            </a:pPr>
            <a:r>
              <a:rPr lang="lv-LV" dirty="0"/>
              <a:t>5 gadu praktiskā pieredze BIM projektu vadīšanā, t.sk. modelēšanā</a:t>
            </a:r>
          </a:p>
          <a:p>
            <a:pPr marL="285750" lvl="0" indent="-285750" algn="l" rtl="0">
              <a:lnSpc>
                <a:spcPct val="100000"/>
              </a:lnSpc>
              <a:spcBef>
                <a:spcPts val="600"/>
              </a:spcBef>
              <a:spcAft>
                <a:spcPts val="0"/>
              </a:spcAft>
              <a:buSzPts val="1400"/>
              <a:buChar char="•"/>
            </a:pPr>
            <a:r>
              <a:rPr lang="lv-LV" dirty="0"/>
              <a:t>20 gadu pieredze dažādos būvniecības projektos</a:t>
            </a:r>
          </a:p>
        </p:txBody>
      </p:sp>
      <p:sp>
        <p:nvSpPr>
          <p:cNvPr id="144" name="Google Shape;144;p3"/>
          <p:cNvSpPr txBox="1">
            <a:spLocks noGrp="1"/>
          </p:cNvSpPr>
          <p:nvPr>
            <p:ph type="body" idx="6"/>
          </p:nvPr>
        </p:nvSpPr>
        <p:spPr>
          <a:xfrm>
            <a:off x="841283" y="430568"/>
            <a:ext cx="9140917" cy="414796"/>
          </a:xfrm>
          <a:prstGeom prst="rect">
            <a:avLst/>
          </a:prstGeom>
          <a:noFill/>
          <a:ln>
            <a:noFill/>
          </a:ln>
        </p:spPr>
        <p:txBody>
          <a:bodyPr spcFirstLastPara="1" wrap="square" lIns="91425" tIns="45700" rIns="91425" bIns="45700" anchor="ctr" anchorCtr="0">
            <a:noAutofit/>
          </a:bodyPr>
          <a:lstStyle/>
          <a:p>
            <a:pPr marL="0" lvl="0" indent="0" algn="l" rtl="0">
              <a:lnSpc>
                <a:spcPct val="135000"/>
              </a:lnSpc>
              <a:spcBef>
                <a:spcPts val="0"/>
              </a:spcBef>
              <a:spcAft>
                <a:spcPts val="0"/>
              </a:spcAft>
              <a:buClr>
                <a:schemeClr val="accent1"/>
              </a:buClr>
              <a:buSzPts val="2000"/>
              <a:buNone/>
            </a:pPr>
            <a:r>
              <a:rPr lang="en-US"/>
              <a:t>LEKTORS</a:t>
            </a:r>
            <a:endParaRPr/>
          </a:p>
        </p:txBody>
      </p:sp>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a:spLocks noGrp="1"/>
          </p:cNvSpPr>
          <p:nvPr>
            <p:ph type="title"/>
          </p:nvPr>
        </p:nvSpPr>
        <p:spPr>
          <a:xfrm>
            <a:off x="838199" y="973027"/>
            <a:ext cx="10515601" cy="82500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Oswald"/>
              <a:buNone/>
            </a:pPr>
            <a:r>
              <a:rPr lang="lv-LV" dirty="0"/>
              <a:t>Video lekcijas saturs</a:t>
            </a:r>
            <a:endParaRPr dirty="0"/>
          </a:p>
        </p:txBody>
      </p:sp>
      <p:sp>
        <p:nvSpPr>
          <p:cNvPr id="150" name="Google Shape;150;p4"/>
          <p:cNvSpPr txBox="1">
            <a:spLocks noGrp="1"/>
          </p:cNvSpPr>
          <p:nvPr>
            <p:ph type="body" idx="1"/>
          </p:nvPr>
        </p:nvSpPr>
        <p:spPr>
          <a:xfrm>
            <a:off x="838198" y="3062966"/>
            <a:ext cx="2603502" cy="541961"/>
          </a:xfrm>
          <a:prstGeom prst="rect">
            <a:avLst/>
          </a:prstGeom>
          <a:noFill/>
          <a:ln>
            <a:noFill/>
          </a:ln>
        </p:spPr>
        <p:txBody>
          <a:bodyPr spcFirstLastPara="1" wrap="square" lIns="91425" tIns="45700" rIns="91425" bIns="45700" anchor="ctr" anchorCtr="0">
            <a:noAutofit/>
          </a:bodyPr>
          <a:lstStyle/>
          <a:p>
            <a:pPr marL="0" lvl="0" indent="0" algn="l" rtl="0">
              <a:lnSpc>
                <a:spcPct val="112500"/>
              </a:lnSpc>
              <a:spcBef>
                <a:spcPts val="0"/>
              </a:spcBef>
              <a:spcAft>
                <a:spcPts val="0"/>
              </a:spcAft>
              <a:buClr>
                <a:schemeClr val="dk1"/>
              </a:buClr>
              <a:buSzPts val="2400"/>
              <a:buNone/>
            </a:pPr>
            <a:r>
              <a:rPr lang="lv-LV" dirty="0"/>
              <a:t>Modelēšanā</a:t>
            </a:r>
            <a:endParaRPr dirty="0"/>
          </a:p>
        </p:txBody>
      </p:sp>
      <p:sp>
        <p:nvSpPr>
          <p:cNvPr id="151" name="Google Shape;151;p4"/>
          <p:cNvSpPr txBox="1">
            <a:spLocks noGrp="1"/>
          </p:cNvSpPr>
          <p:nvPr>
            <p:ph type="body" idx="2"/>
          </p:nvPr>
        </p:nvSpPr>
        <p:spPr>
          <a:xfrm>
            <a:off x="3611697" y="3062966"/>
            <a:ext cx="2603502" cy="541961"/>
          </a:xfrm>
          <a:prstGeom prst="rect">
            <a:avLst/>
          </a:prstGeom>
          <a:noFill/>
          <a:ln>
            <a:noFill/>
          </a:ln>
        </p:spPr>
        <p:txBody>
          <a:bodyPr spcFirstLastPara="1" wrap="square" lIns="91425" tIns="45700" rIns="91425" bIns="45700" anchor="ctr" anchorCtr="0">
            <a:noAutofit/>
          </a:bodyPr>
          <a:lstStyle/>
          <a:p>
            <a:pPr marL="0" lvl="0" indent="0" algn="l" rtl="0">
              <a:lnSpc>
                <a:spcPct val="112500"/>
              </a:lnSpc>
              <a:spcBef>
                <a:spcPts val="0"/>
              </a:spcBef>
              <a:spcAft>
                <a:spcPts val="0"/>
              </a:spcAft>
              <a:buClr>
                <a:schemeClr val="dk1"/>
              </a:buClr>
              <a:buSzPts val="2400"/>
              <a:buNone/>
            </a:pPr>
            <a:r>
              <a:rPr lang="lv-LV" dirty="0"/>
              <a:t>Plānošanā</a:t>
            </a:r>
            <a:endParaRPr dirty="0"/>
          </a:p>
        </p:txBody>
      </p:sp>
      <p:sp>
        <p:nvSpPr>
          <p:cNvPr id="152" name="Google Shape;152;p4"/>
          <p:cNvSpPr txBox="1">
            <a:spLocks noGrp="1"/>
          </p:cNvSpPr>
          <p:nvPr>
            <p:ph type="body" idx="3"/>
          </p:nvPr>
        </p:nvSpPr>
        <p:spPr>
          <a:xfrm>
            <a:off x="6396450" y="3062965"/>
            <a:ext cx="2603502" cy="541961"/>
          </a:xfrm>
          <a:prstGeom prst="rect">
            <a:avLst/>
          </a:prstGeom>
          <a:noFill/>
          <a:ln>
            <a:noFill/>
          </a:ln>
        </p:spPr>
        <p:txBody>
          <a:bodyPr spcFirstLastPara="1" wrap="square" lIns="91425" tIns="45700" rIns="91425" bIns="45700" anchor="ctr" anchorCtr="0">
            <a:noAutofit/>
          </a:bodyPr>
          <a:lstStyle/>
          <a:p>
            <a:pPr marL="0" lvl="0" indent="0" algn="l" rtl="0">
              <a:lnSpc>
                <a:spcPct val="112500"/>
              </a:lnSpc>
              <a:spcBef>
                <a:spcPts val="0"/>
              </a:spcBef>
              <a:spcAft>
                <a:spcPts val="0"/>
              </a:spcAft>
              <a:buClr>
                <a:schemeClr val="dk1"/>
              </a:buClr>
              <a:buSzPts val="2400"/>
              <a:buNone/>
            </a:pPr>
            <a:r>
              <a:rPr lang="lv-LV" dirty="0"/>
              <a:t>Pārbaudēs</a:t>
            </a:r>
            <a:endParaRPr dirty="0"/>
          </a:p>
        </p:txBody>
      </p:sp>
      <p:sp>
        <p:nvSpPr>
          <p:cNvPr id="153" name="Google Shape;153;p4"/>
          <p:cNvSpPr txBox="1">
            <a:spLocks noGrp="1"/>
          </p:cNvSpPr>
          <p:nvPr>
            <p:ph type="body" idx="4"/>
          </p:nvPr>
        </p:nvSpPr>
        <p:spPr>
          <a:xfrm>
            <a:off x="9175524" y="3062964"/>
            <a:ext cx="2603502" cy="541961"/>
          </a:xfrm>
          <a:prstGeom prst="rect">
            <a:avLst/>
          </a:prstGeom>
          <a:noFill/>
          <a:ln>
            <a:noFill/>
          </a:ln>
        </p:spPr>
        <p:txBody>
          <a:bodyPr spcFirstLastPara="1" wrap="square" lIns="91425" tIns="45700" rIns="91425" bIns="45700" anchor="ctr" anchorCtr="0">
            <a:noAutofit/>
          </a:bodyPr>
          <a:lstStyle/>
          <a:p>
            <a:pPr marL="0" lvl="0" indent="0" algn="l" rtl="0">
              <a:lnSpc>
                <a:spcPct val="112500"/>
              </a:lnSpc>
              <a:spcBef>
                <a:spcPts val="0"/>
              </a:spcBef>
              <a:spcAft>
                <a:spcPts val="0"/>
              </a:spcAft>
              <a:buClr>
                <a:schemeClr val="dk1"/>
              </a:buClr>
              <a:buSzPts val="2400"/>
              <a:buNone/>
            </a:pPr>
            <a:r>
              <a:rPr lang="lv-LV" dirty="0"/>
              <a:t>Komunikācijā</a:t>
            </a:r>
            <a:endParaRPr dirty="0"/>
          </a:p>
        </p:txBody>
      </p:sp>
      <p:sp>
        <p:nvSpPr>
          <p:cNvPr id="154" name="Google Shape;154;p4"/>
          <p:cNvSpPr txBox="1">
            <a:spLocks noGrp="1"/>
          </p:cNvSpPr>
          <p:nvPr>
            <p:ph type="body" idx="5"/>
          </p:nvPr>
        </p:nvSpPr>
        <p:spPr>
          <a:xfrm>
            <a:off x="838199" y="3604925"/>
            <a:ext cx="2601764" cy="2485883"/>
          </a:xfrm>
          <a:prstGeom prst="rect">
            <a:avLst/>
          </a:prstGeom>
          <a:noFill/>
          <a:ln>
            <a:noFill/>
          </a:ln>
        </p:spPr>
        <p:txBody>
          <a:bodyPr spcFirstLastPara="1" wrap="square" lIns="91425" tIns="45700" rIns="91425" bIns="45700" anchor="t" anchorCtr="0">
            <a:noAutofit/>
          </a:bodyPr>
          <a:lstStyle/>
          <a:p>
            <a:pPr marL="0" lvl="0" indent="0" rtl="0">
              <a:lnSpc>
                <a:spcPct val="160000"/>
              </a:lnSpc>
              <a:spcBef>
                <a:spcPts val="0"/>
              </a:spcBef>
              <a:spcAft>
                <a:spcPts val="0"/>
              </a:spcAft>
              <a:buClr>
                <a:schemeClr val="accent1"/>
              </a:buClr>
              <a:buSzPts val="1500"/>
              <a:buFont typeface="Arial"/>
              <a:buNone/>
            </a:pPr>
            <a:r>
              <a:rPr lang="lv-LV" sz="1400" dirty="0"/>
              <a:t>3D tehnoloģiju pielietošana modelēšanas procesā (lāzerskenēto datu un BIM modeļu pielietošana detalizēto modeļu izstrādē)</a:t>
            </a:r>
            <a:endParaRPr sz="1400" dirty="0"/>
          </a:p>
          <a:p>
            <a:pPr marL="0" lvl="0" indent="0" algn="l" rtl="0">
              <a:lnSpc>
                <a:spcPct val="150000"/>
              </a:lnSpc>
              <a:spcBef>
                <a:spcPts val="600"/>
              </a:spcBef>
              <a:spcAft>
                <a:spcPts val="0"/>
              </a:spcAft>
              <a:buClr>
                <a:schemeClr val="accent1"/>
              </a:buClr>
              <a:buSzPts val="1600"/>
              <a:buFont typeface="Arial"/>
              <a:buNone/>
            </a:pPr>
            <a:endParaRPr sz="1400" dirty="0"/>
          </a:p>
        </p:txBody>
      </p:sp>
      <p:sp>
        <p:nvSpPr>
          <p:cNvPr id="155" name="Google Shape;155;p4"/>
          <p:cNvSpPr txBox="1">
            <a:spLocks noGrp="1"/>
          </p:cNvSpPr>
          <p:nvPr>
            <p:ph type="body" idx="6"/>
          </p:nvPr>
        </p:nvSpPr>
        <p:spPr>
          <a:xfrm>
            <a:off x="3612566" y="3604924"/>
            <a:ext cx="2601764" cy="2485883"/>
          </a:xfrm>
          <a:prstGeom prst="rect">
            <a:avLst/>
          </a:prstGeom>
          <a:noFill/>
          <a:ln>
            <a:noFill/>
          </a:ln>
        </p:spPr>
        <p:txBody>
          <a:bodyPr spcFirstLastPara="1" wrap="square" lIns="91425" tIns="45700" rIns="91425" bIns="45700" anchor="t" anchorCtr="0">
            <a:noAutofit/>
          </a:bodyPr>
          <a:lstStyle/>
          <a:p>
            <a:pPr marL="0" indent="0">
              <a:lnSpc>
                <a:spcPct val="160000"/>
              </a:lnSpc>
              <a:spcBef>
                <a:spcPts val="0"/>
              </a:spcBef>
              <a:buSzPts val="1500"/>
            </a:pPr>
            <a:r>
              <a:rPr lang="lv-LV" sz="1400" dirty="0"/>
              <a:t>3D tehnoloģiju pielietošana plānošanā (projekta izpēte, datu iegūšana un strukturēšana, statusu vadība)</a:t>
            </a:r>
            <a:endParaRPr sz="1400" dirty="0"/>
          </a:p>
        </p:txBody>
      </p:sp>
      <p:sp>
        <p:nvSpPr>
          <p:cNvPr id="156" name="Google Shape;156;p4"/>
          <p:cNvSpPr txBox="1">
            <a:spLocks noGrp="1"/>
          </p:cNvSpPr>
          <p:nvPr>
            <p:ph type="body" idx="7"/>
          </p:nvPr>
        </p:nvSpPr>
        <p:spPr>
          <a:xfrm>
            <a:off x="6398188" y="3604924"/>
            <a:ext cx="2601764" cy="2485883"/>
          </a:xfrm>
          <a:prstGeom prst="rect">
            <a:avLst/>
          </a:prstGeom>
          <a:noFill/>
          <a:ln>
            <a:noFill/>
          </a:ln>
        </p:spPr>
        <p:txBody>
          <a:bodyPr spcFirstLastPara="1" wrap="square" lIns="91425" tIns="45700" rIns="91425" bIns="45700" anchor="t" anchorCtr="0">
            <a:noAutofit/>
          </a:bodyPr>
          <a:lstStyle/>
          <a:p>
            <a:pPr marL="0" indent="0">
              <a:lnSpc>
                <a:spcPct val="160000"/>
              </a:lnSpc>
              <a:spcBef>
                <a:spcPts val="0"/>
              </a:spcBef>
              <a:buSzPts val="1500"/>
            </a:pPr>
            <a:r>
              <a:rPr lang="lv-LV" sz="1400" dirty="0"/>
              <a:t>3D tehnoloģiju pielietošana darbu izpildes atbilstības pārbaudēs un kvalitātes kontroles procesos (tradicionālās 2D metodes un 3D tehnoloģiju metodes)</a:t>
            </a:r>
            <a:endParaRPr sz="1400" dirty="0"/>
          </a:p>
          <a:p>
            <a:pPr marL="0" indent="0">
              <a:lnSpc>
                <a:spcPct val="160000"/>
              </a:lnSpc>
              <a:spcBef>
                <a:spcPts val="0"/>
              </a:spcBef>
              <a:buSzPts val="1500"/>
            </a:pPr>
            <a:endParaRPr sz="1400" dirty="0"/>
          </a:p>
        </p:txBody>
      </p:sp>
      <p:sp>
        <p:nvSpPr>
          <p:cNvPr id="157" name="Google Shape;157;p4"/>
          <p:cNvSpPr txBox="1">
            <a:spLocks noGrp="1"/>
          </p:cNvSpPr>
          <p:nvPr>
            <p:ph type="body" idx="8"/>
          </p:nvPr>
        </p:nvSpPr>
        <p:spPr>
          <a:xfrm>
            <a:off x="9177262" y="3604924"/>
            <a:ext cx="2601764" cy="2485883"/>
          </a:xfrm>
          <a:prstGeom prst="rect">
            <a:avLst/>
          </a:prstGeom>
          <a:noFill/>
          <a:ln>
            <a:noFill/>
          </a:ln>
        </p:spPr>
        <p:txBody>
          <a:bodyPr spcFirstLastPara="1" wrap="square" lIns="91425" tIns="45700" rIns="91425" bIns="45700" anchor="t" anchorCtr="0">
            <a:noAutofit/>
          </a:bodyPr>
          <a:lstStyle/>
          <a:p>
            <a:pPr marL="0" indent="0">
              <a:lnSpc>
                <a:spcPct val="160000"/>
              </a:lnSpc>
              <a:spcBef>
                <a:spcPts val="0"/>
              </a:spcBef>
              <a:buSzPts val="1500"/>
            </a:pPr>
            <a:r>
              <a:rPr lang="lv-LV" sz="1400" dirty="0"/>
              <a:t>3D tehnoloģiju pielietošana komunikācijā (vienotā datu vide, komunikācija izmantojot BCF </a:t>
            </a:r>
            <a:r>
              <a:rPr lang="lv-LV" sz="1000" i="1" dirty="0"/>
              <a:t>(BIM sadarbības formāts)</a:t>
            </a:r>
            <a:r>
              <a:rPr lang="lv-LV" sz="1400" dirty="0"/>
              <a:t>, piezīmju veidošana, informācijas koplietošana)</a:t>
            </a:r>
            <a:endParaRPr sz="1400" dirty="0"/>
          </a:p>
          <a:p>
            <a:pPr marL="0" indent="0">
              <a:lnSpc>
                <a:spcPct val="160000"/>
              </a:lnSpc>
              <a:spcBef>
                <a:spcPts val="0"/>
              </a:spcBef>
              <a:buSzPts val="1500"/>
            </a:pPr>
            <a:endParaRPr sz="1400" dirty="0"/>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A4D728-5811-0B8D-87F6-30552A419058}"/>
              </a:ext>
            </a:extLst>
          </p:cNvPr>
          <p:cNvSpPr>
            <a:spLocks noGrp="1"/>
          </p:cNvSpPr>
          <p:nvPr>
            <p:ph type="title"/>
          </p:nvPr>
        </p:nvSpPr>
        <p:spPr>
          <a:xfrm>
            <a:off x="1369326" y="2009985"/>
            <a:ext cx="9453348" cy="2666789"/>
          </a:xfrm>
        </p:spPr>
        <p:txBody>
          <a:bodyPr/>
          <a:lstStyle/>
          <a:p>
            <a:pPr>
              <a:lnSpc>
                <a:spcPct val="150000"/>
              </a:lnSpc>
            </a:pPr>
            <a:r>
              <a:rPr lang="lv-LV" sz="5400" dirty="0"/>
              <a:t>3D tehnoloģiju pielietošana </a:t>
            </a:r>
            <a:r>
              <a:rPr lang="lv-LV" dirty="0"/>
              <a:t>MODELĒŠANĀ</a:t>
            </a:r>
            <a:endParaRPr lang="en-US" dirty="0"/>
          </a:p>
        </p:txBody>
      </p:sp>
    </p:spTree>
    <p:extLst>
      <p:ext uri="{BB962C8B-B14F-4D97-AF65-F5344CB8AC3E}">
        <p14:creationId xmlns:p14="http://schemas.microsoft.com/office/powerpoint/2010/main" val="1438855346"/>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E9A0-DE6A-BA6D-AB33-702C29F89436}"/>
              </a:ext>
            </a:extLst>
          </p:cNvPr>
          <p:cNvSpPr>
            <a:spLocks noGrp="1"/>
          </p:cNvSpPr>
          <p:nvPr>
            <p:ph type="title"/>
          </p:nvPr>
        </p:nvSpPr>
        <p:spPr/>
        <p:txBody>
          <a:bodyPr/>
          <a:lstStyle/>
          <a:p>
            <a:r>
              <a:rPr lang="lv-LV" sz="4400" dirty="0"/>
              <a:t>3D tehnoloģiju pielietošana modelēšanā</a:t>
            </a:r>
            <a:endParaRPr lang="en-US" sz="4400" dirty="0"/>
          </a:p>
        </p:txBody>
      </p:sp>
      <p:sp>
        <p:nvSpPr>
          <p:cNvPr id="4" name="Text Placeholder 3">
            <a:extLst>
              <a:ext uri="{FF2B5EF4-FFF2-40B4-BE49-F238E27FC236}">
                <a16:creationId xmlns:a16="http://schemas.microsoft.com/office/drawing/2014/main" id="{6ECFCA0A-BDEB-045D-A42A-AA11F2404A9E}"/>
              </a:ext>
            </a:extLst>
          </p:cNvPr>
          <p:cNvSpPr>
            <a:spLocks noGrp="1"/>
          </p:cNvSpPr>
          <p:nvPr>
            <p:ph type="body" idx="2"/>
          </p:nvPr>
        </p:nvSpPr>
        <p:spPr>
          <a:xfrm>
            <a:off x="838199" y="2791679"/>
            <a:ext cx="10940827" cy="1989872"/>
          </a:xfrm>
        </p:spPr>
        <p:txBody>
          <a:bodyPr/>
          <a:lstStyle/>
          <a:p>
            <a:pPr marL="685800" indent="-457200">
              <a:buSzPct val="100000"/>
              <a:buFont typeface="Arial"/>
              <a:buAutoNum type="arabicPeriod"/>
            </a:pPr>
            <a:r>
              <a:rPr lang="lv-LV" dirty="0"/>
              <a:t>Esošo BIM modeļu (būvprojekta BIM modeļu) izmantošana detalizēto modeļu (ražošanas modeļu LOD400) izstrādē.</a:t>
            </a:r>
            <a:endParaRPr lang="en-US" dirty="0"/>
          </a:p>
          <a:p>
            <a:pPr marL="685800" indent="-457200">
              <a:buSzPct val="100000"/>
              <a:buAutoNum type="arabicPeriod"/>
            </a:pPr>
            <a:r>
              <a:rPr lang="lv-LV" dirty="0"/>
              <a:t>Esošās situācijas uzmērīšanas datu (lāzerskenēto datu) pielietošana modeļu izstrādē.</a:t>
            </a:r>
          </a:p>
        </p:txBody>
      </p:sp>
    </p:spTree>
    <p:extLst>
      <p:ext uri="{BB962C8B-B14F-4D97-AF65-F5344CB8AC3E}">
        <p14:creationId xmlns:p14="http://schemas.microsoft.com/office/powerpoint/2010/main" val="3214381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A4D728-5811-0B8D-87F6-30552A419058}"/>
              </a:ext>
            </a:extLst>
          </p:cNvPr>
          <p:cNvSpPr>
            <a:spLocks noGrp="1"/>
          </p:cNvSpPr>
          <p:nvPr>
            <p:ph type="title"/>
          </p:nvPr>
        </p:nvSpPr>
        <p:spPr>
          <a:xfrm>
            <a:off x="1369326" y="2009985"/>
            <a:ext cx="9453348" cy="2666789"/>
          </a:xfrm>
        </p:spPr>
        <p:txBody>
          <a:bodyPr/>
          <a:lstStyle/>
          <a:p>
            <a:pPr>
              <a:lnSpc>
                <a:spcPct val="150000"/>
              </a:lnSpc>
            </a:pPr>
            <a:r>
              <a:rPr lang="lv-LV" sz="5400" dirty="0"/>
              <a:t>3D tehnoloģiju pielietošana </a:t>
            </a:r>
            <a:r>
              <a:rPr lang="lv-LV" dirty="0"/>
              <a:t>PLĀNOŠANĀ</a:t>
            </a:r>
            <a:endParaRPr lang="en-US" dirty="0"/>
          </a:p>
        </p:txBody>
      </p:sp>
    </p:spTree>
    <p:extLst>
      <p:ext uri="{BB962C8B-B14F-4D97-AF65-F5344CB8AC3E}">
        <p14:creationId xmlns:p14="http://schemas.microsoft.com/office/powerpoint/2010/main" val="952200256"/>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C202B3-D020-CD65-E907-6CE8FB486CDC}"/>
              </a:ext>
            </a:extLst>
          </p:cNvPr>
          <p:cNvSpPr>
            <a:spLocks noGrp="1"/>
          </p:cNvSpPr>
          <p:nvPr>
            <p:ph type="title"/>
          </p:nvPr>
        </p:nvSpPr>
        <p:spPr>
          <a:xfrm>
            <a:off x="838199" y="907775"/>
            <a:ext cx="10940827" cy="1027332"/>
          </a:xfrm>
        </p:spPr>
        <p:txBody>
          <a:bodyPr/>
          <a:lstStyle/>
          <a:p>
            <a:r>
              <a:rPr lang="lv-LV" sz="4400" dirty="0"/>
              <a:t>3D tehnoloģiju pielietošana plānošanā</a:t>
            </a:r>
            <a:endParaRPr lang="en-US" sz="4400" dirty="0"/>
          </a:p>
        </p:txBody>
      </p:sp>
      <p:sp>
        <p:nvSpPr>
          <p:cNvPr id="7" name="Text Placeholder 6">
            <a:extLst>
              <a:ext uri="{FF2B5EF4-FFF2-40B4-BE49-F238E27FC236}">
                <a16:creationId xmlns:a16="http://schemas.microsoft.com/office/drawing/2014/main" id="{F2EBE281-3D41-E826-54CB-302227D8C89D}"/>
              </a:ext>
            </a:extLst>
          </p:cNvPr>
          <p:cNvSpPr>
            <a:spLocks noGrp="1"/>
          </p:cNvSpPr>
          <p:nvPr>
            <p:ph type="body" idx="2"/>
          </p:nvPr>
        </p:nvSpPr>
        <p:spPr>
          <a:xfrm>
            <a:off x="838199" y="2761488"/>
            <a:ext cx="10940827" cy="3052458"/>
          </a:xfrm>
          <a:noFill/>
          <a:ln>
            <a:noFill/>
          </a:ln>
        </p:spPr>
        <p:txBody>
          <a:bodyPr spcFirstLastPara="1" wrap="square" lIns="91425" tIns="45700" rIns="91425" bIns="45700" anchor="t" anchorCtr="0">
            <a:normAutofit/>
          </a:bodyPr>
          <a:lstStyle/>
          <a:p>
            <a:pPr marL="685800" indent="-457200">
              <a:buSzPct val="100000"/>
              <a:buAutoNum type="arabicPeriod"/>
            </a:pPr>
            <a:r>
              <a:rPr lang="lv-LV" dirty="0"/>
              <a:t>Projekta vizuālā izpēte.</a:t>
            </a:r>
          </a:p>
          <a:p>
            <a:pPr marL="685800" indent="-457200">
              <a:buSzPct val="100000"/>
              <a:buAutoNum type="arabicPeriod"/>
            </a:pPr>
            <a:r>
              <a:rPr lang="lv-LV" dirty="0"/>
              <a:t>Problēmvietu identificēšana.</a:t>
            </a:r>
          </a:p>
          <a:p>
            <a:pPr marL="685800" indent="-457200">
              <a:buSzPct val="100000"/>
              <a:buAutoNum type="arabicPeriod"/>
            </a:pPr>
            <a:r>
              <a:rPr lang="lv-LV" dirty="0"/>
              <a:t>Nepieciešamo datu iegūšana un to strukturēšana.</a:t>
            </a:r>
          </a:p>
          <a:p>
            <a:pPr marL="685800" indent="-457200">
              <a:buSzPct val="100000"/>
              <a:buAutoNum type="arabicPeriod"/>
            </a:pPr>
            <a:r>
              <a:rPr lang="lv-LV" dirty="0"/>
              <a:t>Progresa kontrole un statusu vadība.</a:t>
            </a:r>
          </a:p>
          <a:p>
            <a:pPr marL="685800" indent="-457200">
              <a:buSzPct val="100000"/>
              <a:buAutoNum type="arabicPeriod"/>
            </a:pPr>
            <a:r>
              <a:rPr lang="lv-LV" dirty="0"/>
              <a:t>Vizuālās simulācijas.</a:t>
            </a:r>
          </a:p>
          <a:p>
            <a:pPr marL="685800" indent="-457200">
              <a:buSzPct val="100000"/>
              <a:buAutoNum type="arabicPeriod"/>
            </a:pPr>
            <a:endParaRPr lang="en-US" dirty="0"/>
          </a:p>
        </p:txBody>
      </p:sp>
    </p:spTree>
    <p:extLst>
      <p:ext uri="{BB962C8B-B14F-4D97-AF65-F5344CB8AC3E}">
        <p14:creationId xmlns:p14="http://schemas.microsoft.com/office/powerpoint/2010/main" val="4136734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A4D728-5811-0B8D-87F6-30552A419058}"/>
              </a:ext>
            </a:extLst>
          </p:cNvPr>
          <p:cNvSpPr>
            <a:spLocks noGrp="1"/>
          </p:cNvSpPr>
          <p:nvPr>
            <p:ph type="title"/>
          </p:nvPr>
        </p:nvSpPr>
        <p:spPr>
          <a:xfrm>
            <a:off x="1369326" y="2009985"/>
            <a:ext cx="9453348" cy="2666789"/>
          </a:xfrm>
        </p:spPr>
        <p:txBody>
          <a:bodyPr/>
          <a:lstStyle/>
          <a:p>
            <a:pPr>
              <a:lnSpc>
                <a:spcPct val="150000"/>
              </a:lnSpc>
            </a:pPr>
            <a:r>
              <a:rPr lang="lv-LV" sz="5400" dirty="0"/>
              <a:t>3D tehnoloģiju pielietošana </a:t>
            </a:r>
            <a:r>
              <a:rPr lang="lv-LV" dirty="0"/>
              <a:t>ATBILSTĪBAS PĀRBAUDĒS</a:t>
            </a:r>
            <a:endParaRPr lang="en-US" dirty="0"/>
          </a:p>
        </p:txBody>
      </p:sp>
    </p:spTree>
    <p:extLst>
      <p:ext uri="{BB962C8B-B14F-4D97-AF65-F5344CB8AC3E}">
        <p14:creationId xmlns:p14="http://schemas.microsoft.com/office/powerpoint/2010/main" val="465788041"/>
      </p:ext>
    </p:extLst>
  </p:cSld>
  <p:clrMapOvr>
    <a:masterClrMapping/>
  </p:clrMapOvr>
  <p:transition spd="slow">
    <p:cover/>
  </p:transition>
</p:sld>
</file>

<file path=ppt/theme/theme1.xml><?xml version="1.0" encoding="utf-8"?>
<a:theme xmlns:a="http://schemas.openxmlformats.org/drawingml/2006/main" name="BIM Meistarklases Theme">
  <a:themeElements>
    <a:clrScheme name="BIM Meistarklase">
      <a:dk1>
        <a:srgbClr val="1A1D1D"/>
      </a:dk1>
      <a:lt1>
        <a:srgbClr val="FFFFFF"/>
      </a:lt1>
      <a:dk2>
        <a:srgbClr val="606363"/>
      </a:dk2>
      <a:lt2>
        <a:srgbClr val="EFF2F2"/>
      </a:lt2>
      <a:accent1>
        <a:srgbClr val="1995AA"/>
      </a:accent1>
      <a:accent2>
        <a:srgbClr val="FFCC06"/>
      </a:accent2>
      <a:accent3>
        <a:srgbClr val="828B8B"/>
      </a:accent3>
      <a:accent4>
        <a:srgbClr val="00ACC5"/>
      </a:accent4>
      <a:accent5>
        <a:srgbClr val="1995AA"/>
      </a:accent5>
      <a:accent6>
        <a:srgbClr val="FFB300"/>
      </a:accent6>
      <a:hlink>
        <a:srgbClr val="1995AA"/>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dizain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TotalTime>
  <Words>464</Words>
  <Application>Microsoft Office PowerPoint</Application>
  <PresentationFormat>Widescreen</PresentationFormat>
  <Paragraphs>62</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Oswald</vt:lpstr>
      <vt:lpstr>Arial</vt:lpstr>
      <vt:lpstr>Calibri</vt:lpstr>
      <vt:lpstr>Noto Sans</vt:lpstr>
      <vt:lpstr>BIM Meistarklases Theme</vt:lpstr>
      <vt:lpstr>3D TEHNOLOĢIJU PIELIETOJUMS BIM MODEĻU IZVEIDĒ UN BŪVNIECĪBAS PROCESOS</vt:lpstr>
      <vt:lpstr>3D TEHNOLOĢIJAS </vt:lpstr>
      <vt:lpstr>AIVARS OZOLIŅŠ</vt:lpstr>
      <vt:lpstr>Video lekcijas saturs</vt:lpstr>
      <vt:lpstr>3D tehnoloģiju pielietošana MODELĒŠANĀ</vt:lpstr>
      <vt:lpstr>3D tehnoloģiju pielietošana modelēšanā</vt:lpstr>
      <vt:lpstr>3D tehnoloģiju pielietošana PLĀNOŠANĀ</vt:lpstr>
      <vt:lpstr>3D tehnoloģiju pielietošana plānošanā</vt:lpstr>
      <vt:lpstr>3D tehnoloģiju pielietošana ATBILSTĪBAS PĀRBAUDĒS</vt:lpstr>
      <vt:lpstr>3D tehnoloģiju pielietošana atbilstības pārbaudēs</vt:lpstr>
      <vt:lpstr>3D tehnoloģiju pielietošana KOMUNIKĀCIJĀ</vt:lpstr>
      <vt:lpstr>3D tehnoloģiju pielietošana komunikācijā</vt:lpstr>
      <vt:lpstr>Nobeigums</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TEHNOLOĢIJU PIELIETOJUMS BIM MODEĻU IZVEIDĒ UN BŪVNIECĪBAS PROCESOS</dc:title>
  <dc:creator>Lucy Aird</dc:creator>
  <cp:lastModifiedBy>Aivars Ozolins</cp:lastModifiedBy>
  <cp:revision>8</cp:revision>
  <dcterms:created xsi:type="dcterms:W3CDTF">2023-05-18T14:19:13Z</dcterms:created>
  <dcterms:modified xsi:type="dcterms:W3CDTF">2023-07-10T14:40:02Z</dcterms:modified>
</cp:coreProperties>
</file>